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OPPOSans R"/>
      <p:regular r:id="rId24"/>
    </p:embeddedFont>
    <p:embeddedFont>
      <p:font typeface="Source Han Sans"/>
      <p:regular r:id="rId25"/>
    </p:embeddedFont>
    <p:embeddedFont>
      <p:font typeface="SourceHanSerifJP-Bold"/>
      <p:regular r:id="rId26"/>
    </p:embeddedFont>
    <p:embeddedFont>
      <p:font typeface="SourceHanSerifJP-Regular"/>
      <p:regular r:id="rId27"/>
    </p:embeddedFont>
    <p:embeddedFont>
      <p:font typeface="Montserrat Black"/>
      <p:regular r:id="rId28"/>
    </p:embeddedFont>
    <p:embeddedFont>
      <p:font typeface="OPPOSans H"/>
      <p:regular r:id="rId29"/>
    </p:embeddedFont>
    <p:embeddedFont>
      <p:font typeface="OPPOSans B"/>
      <p:regular r:id="rId30"/>
    </p:embeddedFont>
    <p:embeddedFont>
      <p:font typeface="OPPOSans L"/>
      <p:regular r:id="rId31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slide" Target="slides/slide13.xml"/>
<Relationship Id="rId16" Type="http://schemas.openxmlformats.org/officeDocument/2006/relationships/slide" Target="slides/slide14.xml"/>
<Relationship Id="rId17" Type="http://schemas.openxmlformats.org/officeDocument/2006/relationships/slide" Target="slides/slide15.xml"/>
<Relationship Id="rId18" Type="http://schemas.openxmlformats.org/officeDocument/2006/relationships/slide" Target="slides/slide16.xml"/>
<Relationship Id="rId19" Type="http://schemas.openxmlformats.org/officeDocument/2006/relationships/slide" Target="slides/slide17.xml"/>
<Relationship Id="rId20" Type="http://schemas.openxmlformats.org/officeDocument/2006/relationships/slide" Target="slides/slide18.xml"/>
<Relationship Id="rId21" Type="http://schemas.openxmlformats.org/officeDocument/2006/relationships/slide" Target="slides/slide19.xml"/>
<Relationship Id="rId22" Type="http://schemas.openxmlformats.org/officeDocument/2006/relationships/slide" Target="slides/slide20.xml"/>
<Relationship Id="rId23" Type="http://schemas.openxmlformats.org/officeDocument/2006/relationships/slide" Target="slides/slide21.xml"/>
<Relationship Id="rId24" Type="http://schemas.openxmlformats.org/officeDocument/2006/relationships/font" Target="fonts/font4.fntdata"/>
<Relationship Id="rId25" Type="http://schemas.openxmlformats.org/officeDocument/2006/relationships/font" Target="fonts/font3.fntdata"/>
<Relationship Id="rId26" Type="http://schemas.openxmlformats.org/officeDocument/2006/relationships/font" Target="fonts/font6.fntdata"/>
<Relationship Id="rId27" Type="http://schemas.openxmlformats.org/officeDocument/2006/relationships/font" Target="fonts/font8.fntdata"/>
<Relationship Id="rId28" Type="http://schemas.openxmlformats.org/officeDocument/2006/relationships/font" Target="fonts/font2.fntdata"/>
<Relationship Id="rId29" Type="http://schemas.openxmlformats.org/officeDocument/2006/relationships/font" Target="fonts/font1.fntdata"/>
<Relationship Id="rId30" Type="http://schemas.openxmlformats.org/officeDocument/2006/relationships/font" Target="fonts/font7.fntdata"/>
<Relationship Id="rId31" Type="http://schemas.openxmlformats.org/officeDocument/2006/relationships/font" Target="fonts/font5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6.png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Relationship Id="rId3" Type="http://schemas.openxmlformats.org/officeDocument/2006/relationships/image" Target="../media/image2.png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1.png"/>
</Relationships>
</file>

<file path=ppt/slides/_rels/slide1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Relationship Id="rId3" Type="http://schemas.openxmlformats.org/officeDocument/2006/relationships/image" Target="../media/image2.png"/>
</Relationships>
</file>

<file path=ppt/slides/_rels/slide1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8.png"/>
</Relationships>
</file>

<file path=ppt/slides/_rels/slide1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Relationship Id="rId3" Type="http://schemas.openxmlformats.org/officeDocument/2006/relationships/image" Target="../media/image2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0.jpeg"/>
<Relationship Id="rId3" Type="http://schemas.openxmlformats.org/officeDocument/2006/relationships/image" Target="../media/image12.png"/>
</Relationships>
</file>

<file path=ppt/slides/_rels/slide2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Relationship Id="rId3" Type="http://schemas.openxmlformats.org/officeDocument/2006/relationships/image" Target="../media/image2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Relationship Id="rId3" Type="http://schemas.openxmlformats.org/officeDocument/2006/relationships/image" Target="../media/image5.png"/>
<Relationship Id="rId4" Type="http://schemas.openxmlformats.org/officeDocument/2006/relationships/image" Target="../media/image4.png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Relationship Id="rId3" Type="http://schemas.openxmlformats.org/officeDocument/2006/relationships/image" Target="../media/image2.png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7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9.png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3" r="18927" b="3"/>
          <a:stretch>
            <a:fillRect/>
          </a:stretch>
        </p:blipFill>
        <p:spPr>
          <a:xfrm rot="0" flipH="0" flipV="0">
            <a:off x="-635" y="-1"/>
            <a:ext cx="12198985" cy="68573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0" y="0"/>
            <a:ext cx="12192634" cy="841245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-635" y="6330315"/>
            <a:ext cx="12198985" cy="54038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5761355" y="6355715"/>
            <a:ext cx="6096000" cy="3919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DC17C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9216516" y="6541808"/>
            <a:ext cx="122429" cy="121584"/>
          </a:xfrm>
          <a:prstGeom prst="chevron">
            <a:avLst>
              <a:gd name="adj" fmla="val 66782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1" flipV="0">
            <a:off x="8948420" y="6541808"/>
            <a:ext cx="122429" cy="121584"/>
          </a:xfrm>
          <a:prstGeom prst="chevron">
            <a:avLst>
              <a:gd name="adj" fmla="val 66782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927945" y="3980590"/>
            <a:ext cx="2051685" cy="4635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lumMod val="25000"/>
                  <a:lumOff val="7500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 w="12700" cap="sq">
            <a:solidFill>
              <a:schemeClr val="accent1">
                <a:lumMod val="20000"/>
                <a:lumOff val="80000"/>
                <a:alpha val="50000"/>
              </a:schemeClr>
            </a:solidFill>
            <a:miter/>
          </a:ln>
          <a:effectLst>
            <a:outerShdw dist="38100" blurRad="50800" dir="2700000" sx="100000" sy="100000" kx="0" ky="0" algn="tl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231090" y="3980590"/>
            <a:ext cx="2051685" cy="4635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lumMod val="25000"/>
                  <a:lumOff val="75000"/>
                </a:schemeClr>
              </a:gs>
              <a:gs pos="50000">
                <a:schemeClr val="accent3"/>
              </a:gs>
              <a:gs pos="100000">
                <a:schemeClr val="accent3">
                  <a:lumMod val="85000"/>
                </a:schemeClr>
              </a:gs>
            </a:gsLst>
            <a:lin ang="5400000" scaled="0"/>
          </a:gradFill>
          <a:ln w="12700" cap="sq">
            <a:solidFill>
              <a:schemeClr val="accent1">
                <a:lumMod val="20000"/>
                <a:lumOff val="80000"/>
                <a:alpha val="50000"/>
              </a:schemeClr>
            </a:solidFill>
            <a:miter/>
          </a:ln>
          <a:effectLst>
            <a:outerShdw dist="38100" blurRad="50800" dir="2700000" sx="100000" sy="100000" kx="0" ky="0" algn="tl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0" name="标题 1"/>
          <p:cNvCxnSpPr/>
          <p:nvPr/>
        </p:nvCxnSpPr>
        <p:spPr>
          <a:xfrm rot="0" flipH="0" flipV="0">
            <a:off x="535940" y="1035050"/>
            <a:ext cx="0" cy="3613150"/>
          </a:xfrm>
          <a:prstGeom prst="line">
            <a:avLst/>
          </a:prstGeom>
          <a:noFill/>
          <a:ln w="12700" cap="sq">
            <a:solidFill>
              <a:schemeClr val="accent2">
                <a:alpha val="20000"/>
              </a:schemeClr>
            </a:solidFill>
            <a:miter/>
          </a:ln>
        </p:spPr>
      </p:cxnSp>
      <p:grpSp>
        <p:nvGrpSpPr>
          <p:cNvPr id="11" name=""/>
          <p:cNvGrpSpPr/>
          <p:nvPr/>
        </p:nvGrpSpPr>
        <p:grpSpPr>
          <a:xfrm>
            <a:off x="488315" y="4986655"/>
            <a:ext cx="95250" cy="473710"/>
            <a:chOff x="488315" y="4986655"/>
            <a:chExt cx="95250" cy="473710"/>
          </a:xfrm>
        </p:grpSpPr>
        <p:sp>
          <p:nvSpPr>
            <p:cNvPr id="12" name="标题 1"/>
            <p:cNvSpPr txBox="1"/>
            <p:nvPr/>
          </p:nvSpPr>
          <p:spPr>
            <a:xfrm rot="0" flipH="0" flipV="0">
              <a:off x="488315" y="517588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3" name="标题 1"/>
            <p:cNvSpPr txBox="1"/>
            <p:nvPr/>
          </p:nvSpPr>
          <p:spPr>
            <a:xfrm rot="0" flipH="0" flipV="0">
              <a:off x="488315" y="536511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4" name="标题 1"/>
            <p:cNvSpPr txBox="1"/>
            <p:nvPr/>
          </p:nvSpPr>
          <p:spPr>
            <a:xfrm rot="0" flipH="0" flipV="0">
              <a:off x="488315" y="498665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15" name="标题 1"/>
          <p:cNvSpPr txBox="1"/>
          <p:nvPr/>
        </p:nvSpPr>
        <p:spPr>
          <a:xfrm rot="0" flipH="0" flipV="0">
            <a:off x="982980" y="512205"/>
            <a:ext cx="1710793" cy="20431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907289" y="3410465"/>
            <a:ext cx="8163560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19825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Here is where your presentation begins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032085" y="4044090"/>
            <a:ext cx="1859280" cy="3797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7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PPT-DESIGN       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3314172" y="4030438"/>
            <a:ext cx="2013585" cy="4286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7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 20XX-XX-XX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814811" y="1601458"/>
            <a:ext cx="6983095" cy="1365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600">
                <a:ln w="12700">
                  <a:noFill/>
                </a:ln>
                <a:solidFill>
                  <a:srgbClr val="323232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Feloの特徴と利点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708025" y="6542275"/>
            <a:ext cx="122555" cy="121285"/>
          </a:xfrm>
          <a:prstGeom prst="chevron">
            <a:avLst>
              <a:gd name="adj" fmla="val 66782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1" flipV="0">
            <a:off x="440055" y="6542275"/>
            <a:ext cx="122555" cy="121285"/>
          </a:xfrm>
          <a:prstGeom prst="chevron">
            <a:avLst>
              <a:gd name="adj" fmla="val 66782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0" y="2431089"/>
            <a:ext cx="4336629" cy="442691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5734481" y="4421708"/>
            <a:ext cx="5784416" cy="95758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研究者や学生に有用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5734479" y="3354710"/>
            <a:ext cx="5784417" cy="95758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2億4,500万以上の学術論文データベース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734482" y="1466010"/>
            <a:ext cx="5784418" cy="14286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学術文献の検索</a:t>
            </a:r>
            <a:endParaRPr kumimoji="1" lang="zh-CN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928473" y="1507947"/>
            <a:ext cx="4353354" cy="4524553"/>
          </a:xfrm>
          <a:prstGeom prst="rect">
            <a:avLst/>
          </a:prstGeom>
        </p:spPr>
      </p:pic>
      <p:sp>
        <p:nvSpPr>
          <p:cNvPr id="8" name="标题 1"/>
          <p:cNvSpPr txBox="1"/>
          <p:nvPr/>
        </p:nvSpPr>
        <p:spPr>
          <a:xfrm rot="0" flipH="0" flipV="0">
            <a:off x="765716" y="326456"/>
            <a:ext cx="10753183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E19825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学術研究機能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1" flipV="1">
            <a:off x="342899" y="356192"/>
            <a:ext cx="341434" cy="396000"/>
          </a:xfrm>
          <a:prstGeom prst="parallelogram">
            <a:avLst>
              <a:gd name="adj" fmla="val 83922"/>
            </a:avLst>
          </a:prstGeom>
          <a:solidFill>
            <a:schemeClr val="accent1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1" flipV="1">
            <a:off x="0" y="356192"/>
            <a:ext cx="569896" cy="396000"/>
          </a:xfrm>
          <a:custGeom>
            <a:avLst/>
            <a:gdLst>
              <a:gd name="connsiteX0" fmla="*/ 569896 w 569896"/>
              <a:gd name="connsiteY0" fmla="*/ 325652 h 325652"/>
              <a:gd name="connsiteX1" fmla="*/ 0 w 569896"/>
              <a:gd name="connsiteY1" fmla="*/ 325652 h 325652"/>
              <a:gd name="connsiteX2" fmla="*/ 273294 w 569896"/>
              <a:gd name="connsiteY2" fmla="*/ 0 h 325652"/>
              <a:gd name="connsiteX3" fmla="*/ 569896 w 569896"/>
              <a:gd name="connsiteY3" fmla="*/ 0 h 325652"/>
            </a:gdLst>
            <a:rect l="l" t="t" r="r" b="b"/>
            <a:pathLst>
              <a:path w="569896" h="325652">
                <a:moveTo>
                  <a:pt x="569896" y="325652"/>
                </a:moveTo>
                <a:lnTo>
                  <a:pt x="0" y="325652"/>
                </a:lnTo>
                <a:lnTo>
                  <a:pt x="273294" y="0"/>
                </a:lnTo>
                <a:lnTo>
                  <a:pt x="569896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1" name="标题 1"/>
          <p:cNvCxnSpPr/>
          <p:nvPr/>
        </p:nvCxnSpPr>
        <p:spPr>
          <a:xfrm rot="0" flipH="0" flipV="0">
            <a:off x="404053" y="924812"/>
            <a:ext cx="3406412" cy="0"/>
          </a:xfrm>
          <a:prstGeom prst="line">
            <a:avLst/>
          </a:prstGeom>
          <a:noFill/>
          <a:ln w="6350" cap="sq">
            <a:gradFill>
              <a:gsLst>
                <a:gs pos="4000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  <p:cxnSp>
        <p:nvCxnSpPr>
          <p:cNvPr id="12" name="标题 1"/>
          <p:cNvCxnSpPr/>
          <p:nvPr/>
        </p:nvCxnSpPr>
        <p:spPr>
          <a:xfrm rot="0" flipH="0" flipV="0">
            <a:off x="1597853" y="865774"/>
            <a:ext cx="2733312" cy="0"/>
          </a:xfrm>
          <a:prstGeom prst="line">
            <a:avLst/>
          </a:prstGeom>
          <a:noFill/>
          <a:ln w="6350" cap="sq">
            <a:gradFill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3" r="18927" b="3"/>
          <a:stretch>
            <a:fillRect/>
          </a:stretch>
        </p:blipFill>
        <p:spPr>
          <a:xfrm rot="0" flipH="0" flipV="0">
            <a:off x="-635" y="-76835"/>
            <a:ext cx="12198985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909320" y="1470660"/>
            <a:ext cx="5822315" cy="9220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5400">
                <a:ln w="15875">
                  <a:solidFill>
                    <a:srgbClr val="EDC17C">
                      <a:alpha val="100000"/>
                    </a:srgbClr>
                  </a:solidFill>
                </a:ln>
                <a:solidFill>
                  <a:srgbClr val="E19825">
                    <a:alpha val="40000"/>
                  </a:srgbClr>
                </a:solidFill>
                <a:latin typeface="Source Han Sans"/>
                <a:ea typeface="Source Han Sans"/>
                <a:cs typeface="Source Han Sans"/>
              </a:rPr>
              <a:t>part one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658735" y="1800225"/>
            <a:ext cx="3327400" cy="31534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8690">
                <a:ln w="12700">
                  <a:noFill/>
                </a:ln>
                <a:solidFill>
                  <a:srgbClr val="323232">
                    <a:alpha val="100000"/>
                  </a:srgbClr>
                </a:solidFill>
                <a:latin typeface="Montserrat Black"/>
                <a:ea typeface="Montserrat Black"/>
                <a:cs typeface="Montserrat Black"/>
              </a:rPr>
              <a:t>03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09320" y="2712720"/>
            <a:ext cx="6395085" cy="10229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323232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Feloの利点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-69215" y="6330315"/>
            <a:ext cx="12267565" cy="54038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761355" y="6355715"/>
            <a:ext cx="6096000" cy="4108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 Design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9216516" y="6541808"/>
            <a:ext cx="122429" cy="121584"/>
          </a:xfrm>
          <a:prstGeom prst="chevron">
            <a:avLst>
              <a:gd name="adj" fmla="val 66782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1" flipV="0">
            <a:off x="8948420" y="6541808"/>
            <a:ext cx="122429" cy="121584"/>
          </a:xfrm>
          <a:prstGeom prst="chevron">
            <a:avLst>
              <a:gd name="adj" fmla="val 66782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0" name="标题 1"/>
          <p:cNvCxnSpPr/>
          <p:nvPr/>
        </p:nvCxnSpPr>
        <p:spPr>
          <a:xfrm rot="0" flipH="0" flipV="0">
            <a:off x="535940" y="1035050"/>
            <a:ext cx="0" cy="3613150"/>
          </a:xfrm>
          <a:prstGeom prst="line">
            <a:avLst/>
          </a:prstGeom>
          <a:noFill/>
          <a:ln w="12700" cap="sq">
            <a:solidFill>
              <a:schemeClr val="accent2">
                <a:alpha val="20000"/>
              </a:schemeClr>
            </a:solidFill>
            <a:miter/>
          </a:ln>
        </p:spPr>
      </p:cxnSp>
      <p:grpSp>
        <p:nvGrpSpPr>
          <p:cNvPr id="11" name=""/>
          <p:cNvGrpSpPr/>
          <p:nvPr/>
        </p:nvGrpSpPr>
        <p:grpSpPr>
          <a:xfrm>
            <a:off x="488315" y="4986655"/>
            <a:ext cx="95250" cy="473710"/>
            <a:chOff x="488315" y="4986655"/>
            <a:chExt cx="95250" cy="473710"/>
          </a:xfrm>
        </p:grpSpPr>
        <p:sp>
          <p:nvSpPr>
            <p:cNvPr id="12" name="标题 1"/>
            <p:cNvSpPr txBox="1"/>
            <p:nvPr/>
          </p:nvSpPr>
          <p:spPr>
            <a:xfrm rot="0" flipH="0" flipV="0">
              <a:off x="488315" y="517588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3" name="标题 1"/>
            <p:cNvSpPr txBox="1"/>
            <p:nvPr/>
          </p:nvSpPr>
          <p:spPr>
            <a:xfrm rot="0" flipH="0" flipV="0">
              <a:off x="488315" y="536511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4" name="标题 1"/>
            <p:cNvSpPr txBox="1"/>
            <p:nvPr/>
          </p:nvSpPr>
          <p:spPr>
            <a:xfrm rot="0" flipH="0" flipV="0">
              <a:off x="488315" y="498665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15" name="标题 1"/>
          <p:cNvSpPr txBox="1"/>
          <p:nvPr/>
        </p:nvSpPr>
        <p:spPr>
          <a:xfrm rot="0" flipH="0" flipV="0">
            <a:off x="-635" y="-120650"/>
            <a:ext cx="12387580" cy="857250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29944" y="332369"/>
            <a:ext cx="1900899" cy="26389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949960" y="2011045"/>
            <a:ext cx="4157980" cy="381000"/>
          </a:xfrm>
          <a:prstGeom prst="bentUpArrow">
            <a:avLst>
              <a:gd name="adj1" fmla="val 18333"/>
              <a:gd name="adj2" fmla="val 25000"/>
              <a:gd name="adj3" fmla="val 25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8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10360977" y="-253932"/>
            <a:ext cx="1539875" cy="843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标题 1"/>
          <p:cNvSpPr txBox="1"/>
          <p:nvPr/>
        </p:nvSpPr>
        <p:spPr>
          <a:xfrm rot="0" flipH="0" flipV="0">
            <a:off x="708025" y="6542275"/>
            <a:ext cx="122555" cy="121285"/>
          </a:xfrm>
          <a:prstGeom prst="chevron">
            <a:avLst>
              <a:gd name="adj" fmla="val 66782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1" flipV="0">
            <a:off x="440055" y="6542275"/>
            <a:ext cx="122555" cy="121285"/>
          </a:xfrm>
          <a:prstGeom prst="chevron">
            <a:avLst>
              <a:gd name="adj" fmla="val 66782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0379075" y="1377565"/>
            <a:ext cx="3143250" cy="314325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254000" blurRad="762000" dir="5400000" sx="100000" sy="100000" kx="0" ky="0" algn="ctr" rotWithShape="0">
              <a:srgbClr val="000000">
                <a:alpha val="30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4" name="标题 1"/>
          <p:cNvCxnSpPr/>
          <p:nvPr/>
        </p:nvCxnSpPr>
        <p:spPr>
          <a:xfrm rot="0" flipH="0" flipV="0">
            <a:off x="10914380" y="2949190"/>
            <a:ext cx="363220" cy="0"/>
          </a:xfrm>
          <a:prstGeom prst="straightConnector1">
            <a:avLst/>
          </a:prstGeom>
          <a:noFill/>
          <a:ln w="57150" cap="sq">
            <a:solidFill>
              <a:srgbClr val="FFFFFF">
                <a:alpha val="100000"/>
              </a:srgbClr>
            </a:solidFill>
            <a:miter/>
            <a:tailEnd type="triangle"/>
          </a:ln>
        </p:spPr>
      </p:cxnSp>
      <p:cxnSp>
        <p:nvCxnSpPr>
          <p:cNvPr id="5" name="标题 1"/>
          <p:cNvCxnSpPr/>
          <p:nvPr/>
        </p:nvCxnSpPr>
        <p:spPr>
          <a:xfrm rot="0" flipH="0" flipV="0">
            <a:off x="1118785" y="2949190"/>
            <a:ext cx="4816471" cy="1"/>
          </a:xfrm>
          <a:prstGeom prst="line">
            <a:avLst/>
          </a:prstGeom>
          <a:noFill/>
          <a:ln w="10477" cap="sq">
            <a:solidFill>
              <a:schemeClr val="bg1">
                <a:lumMod val="85000"/>
              </a:schemeClr>
            </a:solidFill>
            <a:miter/>
          </a:ln>
        </p:spPr>
      </p:cxnSp>
      <p:sp>
        <p:nvSpPr>
          <p:cNvPr id="6" name="标题 1"/>
          <p:cNvSpPr txBox="1"/>
          <p:nvPr/>
        </p:nvSpPr>
        <p:spPr>
          <a:xfrm rot="0" flipH="0" flipV="0">
            <a:off x="1042349" y="2895817"/>
            <a:ext cx="106747" cy="106747"/>
          </a:xfrm>
          <a:prstGeom prst="ellipse">
            <a:avLst/>
          </a:prstGeom>
          <a:solidFill>
            <a:schemeClr val="bg1"/>
          </a:solidFill>
          <a:ln w="13970" cap="sq">
            <a:solidFill>
              <a:schemeClr val="accent1"/>
            </a:solidFill>
            <a:miter/>
          </a:ln>
          <a:effectLst>
            <a:outerShdw dist="38100" blurRad="88900" dir="5400000" sx="100000" sy="100000" kx="0" ky="0" algn="t" rotWithShape="0">
              <a:srgbClr val="000000">
                <a:alpha val="11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828509" y="2895817"/>
            <a:ext cx="106747" cy="106747"/>
          </a:xfrm>
          <a:prstGeom prst="ellipse">
            <a:avLst/>
          </a:prstGeom>
          <a:solidFill>
            <a:schemeClr val="bg1"/>
          </a:solidFill>
          <a:ln w="13970" cap="sq">
            <a:solidFill>
              <a:schemeClr val="accent1"/>
            </a:solidFill>
            <a:miter/>
          </a:ln>
          <a:effectLst>
            <a:outerShdw dist="38100" blurRad="88900" dir="5400000" sx="100000" sy="100000" kx="0" ky="0" algn="t" rotWithShape="0">
              <a:srgbClr val="000000">
                <a:alpha val="11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985248" y="3335625"/>
            <a:ext cx="458868" cy="497065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38100" tIns="38100" rIns="38100" bIns="3810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807188" y="3335625"/>
            <a:ext cx="435245" cy="497065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38100" tIns="38100" rIns="38100" bIns="3810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66149" y="4011217"/>
            <a:ext cx="4023055" cy="16521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216000" bIns="3600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複数の情報源からデータを集約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776278" y="4011216"/>
            <a:ext cx="3946855" cy="16521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216000" bIns="3600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手動での情報収集時間を削減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028700" y="1270873"/>
            <a:ext cx="8941164" cy="1219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多様な情報源の集約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65716" y="326456"/>
            <a:ext cx="10753183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E19825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効率的な情報収集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1">
            <a:off x="342899" y="356192"/>
            <a:ext cx="341434" cy="396000"/>
          </a:xfrm>
          <a:prstGeom prst="parallelogram">
            <a:avLst>
              <a:gd name="adj" fmla="val 83922"/>
            </a:avLst>
          </a:prstGeom>
          <a:solidFill>
            <a:schemeClr val="accent1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1">
            <a:off x="0" y="356192"/>
            <a:ext cx="569896" cy="396000"/>
          </a:xfrm>
          <a:custGeom>
            <a:avLst/>
            <a:gdLst>
              <a:gd name="connsiteX0" fmla="*/ 569896 w 569896"/>
              <a:gd name="connsiteY0" fmla="*/ 325652 h 325652"/>
              <a:gd name="connsiteX1" fmla="*/ 0 w 569896"/>
              <a:gd name="connsiteY1" fmla="*/ 325652 h 325652"/>
              <a:gd name="connsiteX2" fmla="*/ 273294 w 569896"/>
              <a:gd name="connsiteY2" fmla="*/ 0 h 325652"/>
              <a:gd name="connsiteX3" fmla="*/ 569896 w 569896"/>
              <a:gd name="connsiteY3" fmla="*/ 0 h 325652"/>
            </a:gdLst>
            <a:rect l="l" t="t" r="r" b="b"/>
            <a:pathLst>
              <a:path w="569896" h="325652">
                <a:moveTo>
                  <a:pt x="569896" y="325652"/>
                </a:moveTo>
                <a:lnTo>
                  <a:pt x="0" y="325652"/>
                </a:lnTo>
                <a:lnTo>
                  <a:pt x="273294" y="0"/>
                </a:lnTo>
                <a:lnTo>
                  <a:pt x="569896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6" name="标题 1"/>
          <p:cNvCxnSpPr/>
          <p:nvPr/>
        </p:nvCxnSpPr>
        <p:spPr>
          <a:xfrm rot="0" flipH="0" flipV="0">
            <a:off x="404053" y="924812"/>
            <a:ext cx="3406412" cy="0"/>
          </a:xfrm>
          <a:prstGeom prst="line">
            <a:avLst/>
          </a:prstGeom>
          <a:noFill/>
          <a:ln w="6350" cap="sq">
            <a:gradFill>
              <a:gsLst>
                <a:gs pos="4000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  <p:cxnSp>
        <p:nvCxnSpPr>
          <p:cNvPr id="17" name="标题 1"/>
          <p:cNvCxnSpPr/>
          <p:nvPr/>
        </p:nvCxnSpPr>
        <p:spPr>
          <a:xfrm rot="0" flipH="0" flipV="0">
            <a:off x="1597853" y="865774"/>
            <a:ext cx="2733312" cy="0"/>
          </a:xfrm>
          <a:prstGeom prst="line">
            <a:avLst/>
          </a:prstGeom>
          <a:noFill/>
          <a:ln w="6350" cap="sq">
            <a:gradFill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229653" y="2409827"/>
            <a:ext cx="648000" cy="1800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229653" y="2409827"/>
            <a:ext cx="648001" cy="648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283653" y="2553827"/>
            <a:ext cx="540000" cy="36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01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3109646" y="3140270"/>
            <a:ext cx="6840000" cy="1800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広告を排除したクリーンなユーザーインターフェース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109646" y="2286029"/>
            <a:ext cx="6840000" cy="8161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広告なしの快適な検索体験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65716" y="326456"/>
            <a:ext cx="10753183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E19825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クリーンなインターフェース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1" flipV="1">
            <a:off x="342899" y="356192"/>
            <a:ext cx="341434" cy="396000"/>
          </a:xfrm>
          <a:prstGeom prst="parallelogram">
            <a:avLst>
              <a:gd name="adj" fmla="val 83922"/>
            </a:avLst>
          </a:prstGeom>
          <a:solidFill>
            <a:schemeClr val="accent1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1" flipV="1">
            <a:off x="0" y="356192"/>
            <a:ext cx="569896" cy="396000"/>
          </a:xfrm>
          <a:custGeom>
            <a:avLst/>
            <a:gdLst>
              <a:gd name="connsiteX0" fmla="*/ 569896 w 569896"/>
              <a:gd name="connsiteY0" fmla="*/ 325652 h 325652"/>
              <a:gd name="connsiteX1" fmla="*/ 0 w 569896"/>
              <a:gd name="connsiteY1" fmla="*/ 325652 h 325652"/>
              <a:gd name="connsiteX2" fmla="*/ 273294 w 569896"/>
              <a:gd name="connsiteY2" fmla="*/ 0 h 325652"/>
              <a:gd name="connsiteX3" fmla="*/ 569896 w 569896"/>
              <a:gd name="connsiteY3" fmla="*/ 0 h 325652"/>
            </a:gdLst>
            <a:rect l="l" t="t" r="r" b="b"/>
            <a:pathLst>
              <a:path w="569896" h="325652">
                <a:moveTo>
                  <a:pt x="569896" y="325652"/>
                </a:moveTo>
                <a:lnTo>
                  <a:pt x="0" y="325652"/>
                </a:lnTo>
                <a:lnTo>
                  <a:pt x="273294" y="0"/>
                </a:lnTo>
                <a:lnTo>
                  <a:pt x="569896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1" name="标题 1"/>
          <p:cNvCxnSpPr/>
          <p:nvPr/>
        </p:nvCxnSpPr>
        <p:spPr>
          <a:xfrm rot="0" flipH="0" flipV="0">
            <a:off x="404053" y="924812"/>
            <a:ext cx="3406412" cy="0"/>
          </a:xfrm>
          <a:prstGeom prst="line">
            <a:avLst/>
          </a:prstGeom>
          <a:noFill/>
          <a:ln w="6350" cap="sq">
            <a:gradFill>
              <a:gsLst>
                <a:gs pos="4000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  <p:cxnSp>
        <p:nvCxnSpPr>
          <p:cNvPr id="12" name="标题 1"/>
          <p:cNvCxnSpPr/>
          <p:nvPr/>
        </p:nvCxnSpPr>
        <p:spPr>
          <a:xfrm rot="0" flipH="0" flipV="0">
            <a:off x="1597853" y="865774"/>
            <a:ext cx="2733312" cy="0"/>
          </a:xfrm>
          <a:prstGeom prst="line">
            <a:avLst/>
          </a:prstGeom>
          <a:noFill/>
          <a:ln w="6350" cap="sq">
            <a:gradFill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3827682" y="3308201"/>
            <a:ext cx="6645100" cy="12461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最新の情報をリアルタイムで取得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700000" flipH="0" flipV="0">
            <a:off x="1464012" y="2672645"/>
            <a:ext cx="1558840" cy="1558840"/>
          </a:xfrm>
          <a:prstGeom prst="roundRect">
            <a:avLst>
              <a:gd name="adj" fmla="val 9091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703" t="12344" r="22801" b="10452"/>
          <a:stretch>
            <a:fillRect/>
          </a:stretch>
        </p:blipFill>
        <p:spPr>
          <a:xfrm rot="0" flipH="0" flipV="0">
            <a:off x="1302230" y="2510864"/>
            <a:ext cx="1882402" cy="1882403"/>
          </a:xfrm>
          <a:custGeom>
            <a:avLst/>
            <a:gdLst/>
            <a:rect l="l" t="t" r="r" b="b"/>
            <a:pathLst>
              <a:path w="1882402" h="1882403">
                <a:moveTo>
                  <a:pt x="941202" y="0"/>
                </a:moveTo>
                <a:cubicBezTo>
                  <a:pt x="973912" y="0"/>
                  <a:pt x="1006622" y="12479"/>
                  <a:pt x="1031579" y="37436"/>
                </a:cubicBezTo>
                <a:lnTo>
                  <a:pt x="1844968" y="850824"/>
                </a:lnTo>
                <a:cubicBezTo>
                  <a:pt x="1894881" y="900738"/>
                  <a:pt x="1894881" y="981665"/>
                  <a:pt x="1844968" y="1031579"/>
                </a:cubicBezTo>
                <a:lnTo>
                  <a:pt x="1031579" y="1844968"/>
                </a:lnTo>
                <a:cubicBezTo>
                  <a:pt x="981665" y="1894882"/>
                  <a:pt x="900738" y="1894882"/>
                  <a:pt x="850824" y="1844968"/>
                </a:cubicBezTo>
                <a:lnTo>
                  <a:pt x="37436" y="1031579"/>
                </a:lnTo>
                <a:cubicBezTo>
                  <a:pt x="-12478" y="981665"/>
                  <a:pt x="-12478" y="900738"/>
                  <a:pt x="37436" y="850824"/>
                </a:cubicBezTo>
                <a:lnTo>
                  <a:pt x="850824" y="37436"/>
                </a:lnTo>
                <a:cubicBezTo>
                  <a:pt x="875781" y="12479"/>
                  <a:pt x="908491" y="0"/>
                  <a:pt x="941202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2700000" flipH="0" flipV="0">
            <a:off x="3068817" y="3225242"/>
            <a:ext cx="438606" cy="453646"/>
          </a:xfrm>
          <a:prstGeom prst="roundRect">
            <a:avLst>
              <a:gd name="adj" fmla="val 9091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827682" y="2635106"/>
            <a:ext cx="6649818" cy="5458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最新情報の提供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65716" y="326456"/>
            <a:ext cx="10753183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E19825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リアルタイムでの情報更新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1" flipV="1">
            <a:off x="342899" y="356192"/>
            <a:ext cx="341434" cy="396000"/>
          </a:xfrm>
          <a:prstGeom prst="parallelogram">
            <a:avLst>
              <a:gd name="adj" fmla="val 83922"/>
            </a:avLst>
          </a:prstGeom>
          <a:solidFill>
            <a:schemeClr val="accent1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1" flipV="1">
            <a:off x="0" y="356192"/>
            <a:ext cx="569896" cy="396000"/>
          </a:xfrm>
          <a:custGeom>
            <a:avLst/>
            <a:gdLst>
              <a:gd name="connsiteX0" fmla="*/ 569896 w 569896"/>
              <a:gd name="connsiteY0" fmla="*/ 325652 h 325652"/>
              <a:gd name="connsiteX1" fmla="*/ 0 w 569896"/>
              <a:gd name="connsiteY1" fmla="*/ 325652 h 325652"/>
              <a:gd name="connsiteX2" fmla="*/ 273294 w 569896"/>
              <a:gd name="connsiteY2" fmla="*/ 0 h 325652"/>
              <a:gd name="connsiteX3" fmla="*/ 569896 w 569896"/>
              <a:gd name="connsiteY3" fmla="*/ 0 h 325652"/>
            </a:gdLst>
            <a:rect l="l" t="t" r="r" b="b"/>
            <a:pathLst>
              <a:path w="569896" h="325652">
                <a:moveTo>
                  <a:pt x="569896" y="325652"/>
                </a:moveTo>
                <a:lnTo>
                  <a:pt x="0" y="325652"/>
                </a:lnTo>
                <a:lnTo>
                  <a:pt x="273294" y="0"/>
                </a:lnTo>
                <a:lnTo>
                  <a:pt x="569896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1" name="标题 1"/>
          <p:cNvCxnSpPr/>
          <p:nvPr/>
        </p:nvCxnSpPr>
        <p:spPr>
          <a:xfrm rot="0" flipH="0" flipV="0">
            <a:off x="404053" y="924812"/>
            <a:ext cx="3406412" cy="0"/>
          </a:xfrm>
          <a:prstGeom prst="line">
            <a:avLst/>
          </a:prstGeom>
          <a:noFill/>
          <a:ln w="6350" cap="sq">
            <a:gradFill>
              <a:gsLst>
                <a:gs pos="4000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  <p:cxnSp>
        <p:nvCxnSpPr>
          <p:cNvPr id="12" name="标题 1"/>
          <p:cNvCxnSpPr/>
          <p:nvPr/>
        </p:nvCxnSpPr>
        <p:spPr>
          <a:xfrm rot="0" flipH="0" flipV="0">
            <a:off x="1597853" y="865774"/>
            <a:ext cx="2733312" cy="0"/>
          </a:xfrm>
          <a:prstGeom prst="line">
            <a:avLst/>
          </a:prstGeom>
          <a:noFill/>
          <a:ln w="6350" cap="sq">
            <a:gradFill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3" r="18927" b="3"/>
          <a:stretch>
            <a:fillRect/>
          </a:stretch>
        </p:blipFill>
        <p:spPr>
          <a:xfrm rot="0" flipH="0" flipV="0">
            <a:off x="-635" y="-76835"/>
            <a:ext cx="12198985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909320" y="1470660"/>
            <a:ext cx="5822315" cy="9220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5400">
                <a:ln w="15875">
                  <a:solidFill>
                    <a:srgbClr val="EDC17C">
                      <a:alpha val="100000"/>
                    </a:srgbClr>
                  </a:solidFill>
                </a:ln>
                <a:solidFill>
                  <a:srgbClr val="E19825">
                    <a:alpha val="40000"/>
                  </a:srgbClr>
                </a:solidFill>
                <a:latin typeface="Source Han Sans"/>
                <a:ea typeface="Source Han Sans"/>
                <a:cs typeface="Source Han Sans"/>
              </a:rPr>
              <a:t>part one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658735" y="1800225"/>
            <a:ext cx="3327400" cy="31534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8690">
                <a:ln w="12700">
                  <a:noFill/>
                </a:ln>
                <a:solidFill>
                  <a:srgbClr val="323232">
                    <a:alpha val="100000"/>
                  </a:srgbClr>
                </a:solidFill>
                <a:latin typeface="Montserrat Black"/>
                <a:ea typeface="Montserrat Black"/>
                <a:cs typeface="Montserrat Black"/>
              </a:rPr>
              <a:t>04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09320" y="2712720"/>
            <a:ext cx="6395085" cy="10229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323232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Feloの活用シーン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-69215" y="6330315"/>
            <a:ext cx="12267565" cy="54038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761355" y="6355715"/>
            <a:ext cx="6096000" cy="4108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 Design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9216516" y="6541808"/>
            <a:ext cx="122429" cy="121584"/>
          </a:xfrm>
          <a:prstGeom prst="chevron">
            <a:avLst>
              <a:gd name="adj" fmla="val 66782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1" flipV="0">
            <a:off x="8948420" y="6541808"/>
            <a:ext cx="122429" cy="121584"/>
          </a:xfrm>
          <a:prstGeom prst="chevron">
            <a:avLst>
              <a:gd name="adj" fmla="val 66782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0" name="标题 1"/>
          <p:cNvCxnSpPr/>
          <p:nvPr/>
        </p:nvCxnSpPr>
        <p:spPr>
          <a:xfrm rot="0" flipH="0" flipV="0">
            <a:off x="535940" y="1035050"/>
            <a:ext cx="0" cy="3613150"/>
          </a:xfrm>
          <a:prstGeom prst="line">
            <a:avLst/>
          </a:prstGeom>
          <a:noFill/>
          <a:ln w="12700" cap="sq">
            <a:solidFill>
              <a:schemeClr val="accent2">
                <a:alpha val="20000"/>
              </a:schemeClr>
            </a:solidFill>
            <a:miter/>
          </a:ln>
        </p:spPr>
      </p:cxnSp>
      <p:grpSp>
        <p:nvGrpSpPr>
          <p:cNvPr id="11" name=""/>
          <p:cNvGrpSpPr/>
          <p:nvPr/>
        </p:nvGrpSpPr>
        <p:grpSpPr>
          <a:xfrm>
            <a:off x="488315" y="4986655"/>
            <a:ext cx="95250" cy="473710"/>
            <a:chOff x="488315" y="4986655"/>
            <a:chExt cx="95250" cy="473710"/>
          </a:xfrm>
        </p:grpSpPr>
        <p:sp>
          <p:nvSpPr>
            <p:cNvPr id="12" name="标题 1"/>
            <p:cNvSpPr txBox="1"/>
            <p:nvPr/>
          </p:nvSpPr>
          <p:spPr>
            <a:xfrm rot="0" flipH="0" flipV="0">
              <a:off x="488315" y="517588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3" name="标题 1"/>
            <p:cNvSpPr txBox="1"/>
            <p:nvPr/>
          </p:nvSpPr>
          <p:spPr>
            <a:xfrm rot="0" flipH="0" flipV="0">
              <a:off x="488315" y="536511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4" name="标题 1"/>
            <p:cNvSpPr txBox="1"/>
            <p:nvPr/>
          </p:nvSpPr>
          <p:spPr>
            <a:xfrm rot="0" flipH="0" flipV="0">
              <a:off x="488315" y="498665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15" name="标题 1"/>
          <p:cNvSpPr txBox="1"/>
          <p:nvPr/>
        </p:nvSpPr>
        <p:spPr>
          <a:xfrm rot="0" flipH="0" flipV="0">
            <a:off x="-635" y="-120650"/>
            <a:ext cx="12387580" cy="857250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29944" y="332369"/>
            <a:ext cx="1900899" cy="26389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949960" y="2011045"/>
            <a:ext cx="4157980" cy="381000"/>
          </a:xfrm>
          <a:prstGeom prst="bentUpArrow">
            <a:avLst>
              <a:gd name="adj1" fmla="val 18333"/>
              <a:gd name="adj2" fmla="val 25000"/>
              <a:gd name="adj3" fmla="val 25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8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10360977" y="-253932"/>
            <a:ext cx="1539875" cy="843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标题 1"/>
          <p:cNvSpPr txBox="1"/>
          <p:nvPr/>
        </p:nvSpPr>
        <p:spPr>
          <a:xfrm rot="0" flipH="0" flipV="0">
            <a:off x="708025" y="6542275"/>
            <a:ext cx="122555" cy="121285"/>
          </a:xfrm>
          <a:prstGeom prst="chevron">
            <a:avLst>
              <a:gd name="adj" fmla="val 66782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1" flipV="0">
            <a:off x="440055" y="6542275"/>
            <a:ext cx="122555" cy="121285"/>
          </a:xfrm>
          <a:prstGeom prst="chevron">
            <a:avLst>
              <a:gd name="adj" fmla="val 66782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706064" y="2602333"/>
            <a:ext cx="1582360" cy="158236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706064" y="4373132"/>
            <a:ext cx="3726356" cy="17983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3600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プレゼン資料の作成に役立つ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960363" y="2602332"/>
            <a:ext cx="1582360" cy="158236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960366" y="4373132"/>
            <a:ext cx="3942256" cy="17983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3600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市場調査にも活用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184668" y="3279934"/>
            <a:ext cx="285852" cy="28585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cap="sq">
            <a:noFill/>
            <a:prstDash val="solid"/>
            <a:miter/>
          </a:ln>
          <a:effectLst>
            <a:outerShdw dist="12700" blurRad="38100" dir="5400000" sx="100000" sy="100000" kx="0" ky="0" algn="ctr" rotWithShape="0">
              <a:srgbClr val="000000">
                <a:alpha val="15000"/>
              </a:srgbClr>
            </a:outerShdw>
          </a:effectLst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918236" y="1174526"/>
            <a:ext cx="500415" cy="397129"/>
          </a:xfrm>
          <a:custGeom>
            <a:avLst/>
            <a:gdLst>
              <a:gd name="connsiteX0" fmla="*/ 476250 w 476250"/>
              <a:gd name="connsiteY0" fmla="*/ 0 h 377952"/>
              <a:gd name="connsiteX1" fmla="*/ 476250 w 476250"/>
              <a:gd name="connsiteY1" fmla="*/ 81725 h 377952"/>
              <a:gd name="connsiteX2" fmla="*/ 367570 w 476250"/>
              <a:gd name="connsiteY2" fmla="*/ 187452 h 377952"/>
              <a:gd name="connsiteX3" fmla="*/ 476250 w 476250"/>
              <a:gd name="connsiteY3" fmla="*/ 187452 h 377952"/>
              <a:gd name="connsiteX4" fmla="*/ 476250 w 476250"/>
              <a:gd name="connsiteY4" fmla="*/ 377952 h 377952"/>
              <a:gd name="connsiteX5" fmla="*/ 285750 w 476250"/>
              <a:gd name="connsiteY5" fmla="*/ 377952 h 377952"/>
              <a:gd name="connsiteX6" fmla="*/ 285750 w 476250"/>
              <a:gd name="connsiteY6" fmla="*/ 187452 h 377952"/>
              <a:gd name="connsiteX7" fmla="*/ 476250 w 476250"/>
              <a:gd name="connsiteY7" fmla="*/ 0 h 377952"/>
              <a:gd name="connsiteX8" fmla="*/ 190500 w 476250"/>
              <a:gd name="connsiteY8" fmla="*/ 0 h 377952"/>
              <a:gd name="connsiteX9" fmla="*/ 190500 w 476250"/>
              <a:gd name="connsiteY9" fmla="*/ 81725 h 377952"/>
              <a:gd name="connsiteX10" fmla="*/ 81820 w 476250"/>
              <a:gd name="connsiteY10" fmla="*/ 187452 h 377952"/>
              <a:gd name="connsiteX11" fmla="*/ 190500 w 476250"/>
              <a:gd name="connsiteY11" fmla="*/ 187452 h 377952"/>
              <a:gd name="connsiteX12" fmla="*/ 190500 w 476250"/>
              <a:gd name="connsiteY12" fmla="*/ 377952 h 377952"/>
              <a:gd name="connsiteX13" fmla="*/ 0 w 476250"/>
              <a:gd name="connsiteY13" fmla="*/ 377952 h 377952"/>
              <a:gd name="connsiteX14" fmla="*/ 0 w 476250"/>
              <a:gd name="connsiteY14" fmla="*/ 187452 h 377952"/>
              <a:gd name="connsiteX15" fmla="*/ 190500 w 476250"/>
              <a:gd name="connsiteY15" fmla="*/ 0 h 377952"/>
            </a:gdLst>
            <a:rect l="l" t="t" r="r" b="b"/>
            <a:pathLst>
              <a:path w="476250" h="377952">
                <a:moveTo>
                  <a:pt x="476250" y="0"/>
                </a:moveTo>
                <a:lnTo>
                  <a:pt x="476250" y="81725"/>
                </a:lnTo>
                <a:cubicBezTo>
                  <a:pt x="417383" y="81753"/>
                  <a:pt x="369219" y="128608"/>
                  <a:pt x="367570" y="187452"/>
                </a:cubicBezTo>
                <a:lnTo>
                  <a:pt x="476250" y="187452"/>
                </a:lnTo>
                <a:lnTo>
                  <a:pt x="476250" y="377952"/>
                </a:lnTo>
                <a:lnTo>
                  <a:pt x="285750" y="377952"/>
                </a:lnTo>
                <a:lnTo>
                  <a:pt x="285750" y="187452"/>
                </a:lnTo>
                <a:cubicBezTo>
                  <a:pt x="287415" y="83434"/>
                  <a:pt x="372219" y="-13"/>
                  <a:pt x="476250" y="0"/>
                </a:cubicBezTo>
                <a:close/>
                <a:moveTo>
                  <a:pt x="190500" y="0"/>
                </a:moveTo>
                <a:lnTo>
                  <a:pt x="190500" y="81725"/>
                </a:lnTo>
                <a:cubicBezTo>
                  <a:pt x="131633" y="81753"/>
                  <a:pt x="83469" y="128608"/>
                  <a:pt x="81820" y="187452"/>
                </a:cubicBezTo>
                <a:lnTo>
                  <a:pt x="190500" y="187452"/>
                </a:lnTo>
                <a:lnTo>
                  <a:pt x="190500" y="377952"/>
                </a:lnTo>
                <a:lnTo>
                  <a:pt x="0" y="377952"/>
                </a:lnTo>
                <a:lnTo>
                  <a:pt x="0" y="187452"/>
                </a:lnTo>
                <a:cubicBezTo>
                  <a:pt x="1665" y="83434"/>
                  <a:pt x="86469" y="-13"/>
                  <a:pt x="190500" y="0"/>
                </a:cubicBezTo>
                <a:close/>
              </a:path>
            </a:pathLst>
          </a:custGeom>
          <a:solidFill>
            <a:schemeClr val="accent1"/>
          </a:solidFill>
          <a:ln w="605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648841" y="1235561"/>
            <a:ext cx="9612538" cy="13605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プレゼン資料作成と市場調査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422721" y="2899748"/>
            <a:ext cx="2138856" cy="10616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3600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5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01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675937" y="2899748"/>
            <a:ext cx="2138856" cy="10616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3600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5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02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65716" y="326456"/>
            <a:ext cx="10753183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E19825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ビジネス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1" flipV="1">
            <a:off x="342899" y="356192"/>
            <a:ext cx="341434" cy="396000"/>
          </a:xfrm>
          <a:prstGeom prst="parallelogram">
            <a:avLst>
              <a:gd name="adj" fmla="val 83922"/>
            </a:avLst>
          </a:prstGeom>
          <a:solidFill>
            <a:schemeClr val="accent1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1">
            <a:off x="0" y="356192"/>
            <a:ext cx="569896" cy="396000"/>
          </a:xfrm>
          <a:custGeom>
            <a:avLst/>
            <a:gdLst>
              <a:gd name="connsiteX0" fmla="*/ 569896 w 569896"/>
              <a:gd name="connsiteY0" fmla="*/ 325652 h 325652"/>
              <a:gd name="connsiteX1" fmla="*/ 0 w 569896"/>
              <a:gd name="connsiteY1" fmla="*/ 325652 h 325652"/>
              <a:gd name="connsiteX2" fmla="*/ 273294 w 569896"/>
              <a:gd name="connsiteY2" fmla="*/ 0 h 325652"/>
              <a:gd name="connsiteX3" fmla="*/ 569896 w 569896"/>
              <a:gd name="connsiteY3" fmla="*/ 0 h 325652"/>
            </a:gdLst>
            <a:rect l="l" t="t" r="r" b="b"/>
            <a:pathLst>
              <a:path w="569896" h="325652">
                <a:moveTo>
                  <a:pt x="569896" y="325652"/>
                </a:moveTo>
                <a:lnTo>
                  <a:pt x="0" y="325652"/>
                </a:lnTo>
                <a:lnTo>
                  <a:pt x="273294" y="0"/>
                </a:lnTo>
                <a:lnTo>
                  <a:pt x="569896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5" name="标题 1"/>
          <p:cNvCxnSpPr/>
          <p:nvPr/>
        </p:nvCxnSpPr>
        <p:spPr>
          <a:xfrm rot="0" flipH="0" flipV="0">
            <a:off x="404053" y="924812"/>
            <a:ext cx="3406412" cy="0"/>
          </a:xfrm>
          <a:prstGeom prst="line">
            <a:avLst/>
          </a:prstGeom>
          <a:noFill/>
          <a:ln w="6350" cap="sq">
            <a:gradFill>
              <a:gsLst>
                <a:gs pos="4000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  <p:cxnSp>
        <p:nvCxnSpPr>
          <p:cNvPr id="16" name="标题 1"/>
          <p:cNvCxnSpPr/>
          <p:nvPr/>
        </p:nvCxnSpPr>
        <p:spPr>
          <a:xfrm rot="0" flipH="0" flipV="0">
            <a:off x="1597853" y="865774"/>
            <a:ext cx="2733312" cy="0"/>
          </a:xfrm>
          <a:prstGeom prst="line">
            <a:avLst/>
          </a:prstGeom>
          <a:noFill/>
          <a:ln w="6350" cap="sq">
            <a:gradFill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-3409918" y="1676416"/>
            <a:ext cx="10363168" cy="5181584"/>
          </a:xfrm>
          <a:custGeom>
            <a:avLst/>
            <a:gdLst>
              <a:gd name="connsiteX0" fmla="*/ 5181584 w 10363168"/>
              <a:gd name="connsiteY0" fmla="*/ 0 h 5181584"/>
              <a:gd name="connsiteX1" fmla="*/ 10363168 w 10363168"/>
              <a:gd name="connsiteY1" fmla="*/ 5181584 h 5181584"/>
              <a:gd name="connsiteX2" fmla="*/ 0 w 10363168"/>
              <a:gd name="connsiteY2" fmla="*/ 5181584 h 5181584"/>
              <a:gd name="connsiteX3" fmla="*/ 5181584 w 10363168"/>
              <a:gd name="connsiteY3" fmla="*/ 0 h 5181584"/>
            </a:gdLst>
            <a:rect l="l" t="t" r="r" b="b"/>
            <a:pathLst>
              <a:path w="10363168" h="5181584">
                <a:moveTo>
                  <a:pt x="5181584" y="0"/>
                </a:moveTo>
                <a:cubicBezTo>
                  <a:pt x="8043294" y="0"/>
                  <a:pt x="10363168" y="2319875"/>
                  <a:pt x="10363168" y="5181584"/>
                </a:cubicBezTo>
                <a:lnTo>
                  <a:pt x="0" y="5181584"/>
                </a:lnTo>
                <a:cubicBezTo>
                  <a:pt x="0" y="2319875"/>
                  <a:pt x="2319875" y="0"/>
                  <a:pt x="5181584" y="0"/>
                </a:cubicBezTo>
                <a:close/>
              </a:path>
            </a:pathLst>
          </a:custGeom>
          <a:blipFill>
            <a:blip r:embed="rId2"/>
            <a:srcRect l="0" t="0" r="0" b="0"/>
            <a:tile tx="0" ty="0" sx="100000" sy="100000" algn="bl"/>
          </a:blip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3055620" y="1402080"/>
            <a:ext cx="1356360" cy="1356360"/>
          </a:xfrm>
          <a:prstGeom prst="ellipse">
            <a:avLst/>
          </a:prstGeom>
          <a:solidFill>
            <a:schemeClr val="tx1"/>
          </a:solidFill>
          <a:ln w="12700" cap="sq">
            <a:noFill/>
            <a:miter/>
          </a:ln>
          <a:effectLst>
            <a:outerShdw dist="139700" blurRad="355600" dir="5400000" sx="97000" sy="97000" kx="0" ky="0" algn="t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5" name="标题 1"/>
          <p:cNvCxnSpPr/>
          <p:nvPr/>
        </p:nvCxnSpPr>
        <p:spPr>
          <a:xfrm rot="0" flipH="0" flipV="0">
            <a:off x="8201764" y="2848796"/>
            <a:ext cx="926691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/>
          </a:ln>
        </p:spPr>
      </p:cxnSp>
      <p:sp>
        <p:nvSpPr>
          <p:cNvPr id="6" name="标题 1"/>
          <p:cNvSpPr txBox="1"/>
          <p:nvPr/>
        </p:nvSpPr>
        <p:spPr>
          <a:xfrm rot="0" flipH="0" flipV="0">
            <a:off x="8126428" y="2971772"/>
            <a:ext cx="3067535" cy="2176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学術論文の検索と情報整理に最適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201764" y="5275369"/>
            <a:ext cx="1103086" cy="31509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L"/>
                <a:ea typeface="OPPOSans L"/>
                <a:cs typeface="OPPOSans L"/>
              </a:rPr>
              <a:t>More text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8126428" y="1523064"/>
            <a:ext cx="3392472" cy="11013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学術論文の検索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246783" y="1745980"/>
            <a:ext cx="997857" cy="752055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内容智能流转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846320" y="2727960"/>
            <a:ext cx="1356360" cy="1356360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139700" blurRad="355600" dir="5400000" sx="97000" sy="97000" kx="0" ky="0" algn="t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037483" y="3071860"/>
            <a:ext cx="997857" cy="752055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全员营销获客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996940" y="4465320"/>
            <a:ext cx="1356360" cy="1356360"/>
          </a:xfrm>
          <a:prstGeom prst="ellipse">
            <a:avLst/>
          </a:prstGeom>
          <a:solidFill>
            <a:schemeClr val="tx1"/>
          </a:solidFill>
          <a:ln w="12700" cap="sq">
            <a:noFill/>
            <a:miter/>
          </a:ln>
          <a:effectLst>
            <a:outerShdw dist="139700" blurRad="355600" dir="5400000" sx="97000" sy="97000" kx="0" ky="0" algn="t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188103" y="4809220"/>
            <a:ext cx="997857" cy="752055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数字资产管理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65716" y="326456"/>
            <a:ext cx="10753183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E19825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教育・研究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1">
            <a:off x="342899" y="356192"/>
            <a:ext cx="341434" cy="396000"/>
          </a:xfrm>
          <a:prstGeom prst="parallelogram">
            <a:avLst>
              <a:gd name="adj" fmla="val 83922"/>
            </a:avLst>
          </a:prstGeom>
          <a:solidFill>
            <a:schemeClr val="accent1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1" flipV="1">
            <a:off x="0" y="356192"/>
            <a:ext cx="569896" cy="396000"/>
          </a:xfrm>
          <a:custGeom>
            <a:avLst/>
            <a:gdLst>
              <a:gd name="connsiteX0" fmla="*/ 569896 w 569896"/>
              <a:gd name="connsiteY0" fmla="*/ 325652 h 325652"/>
              <a:gd name="connsiteX1" fmla="*/ 0 w 569896"/>
              <a:gd name="connsiteY1" fmla="*/ 325652 h 325652"/>
              <a:gd name="connsiteX2" fmla="*/ 273294 w 569896"/>
              <a:gd name="connsiteY2" fmla="*/ 0 h 325652"/>
              <a:gd name="connsiteX3" fmla="*/ 569896 w 569896"/>
              <a:gd name="connsiteY3" fmla="*/ 0 h 325652"/>
            </a:gdLst>
            <a:rect l="l" t="t" r="r" b="b"/>
            <a:pathLst>
              <a:path w="569896" h="325652">
                <a:moveTo>
                  <a:pt x="569896" y="325652"/>
                </a:moveTo>
                <a:lnTo>
                  <a:pt x="0" y="325652"/>
                </a:lnTo>
                <a:lnTo>
                  <a:pt x="273294" y="0"/>
                </a:lnTo>
                <a:lnTo>
                  <a:pt x="569896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7" name="标题 1"/>
          <p:cNvCxnSpPr/>
          <p:nvPr/>
        </p:nvCxnSpPr>
        <p:spPr>
          <a:xfrm rot="0" flipH="0" flipV="0">
            <a:off x="404053" y="924812"/>
            <a:ext cx="3406412" cy="0"/>
          </a:xfrm>
          <a:prstGeom prst="line">
            <a:avLst/>
          </a:prstGeom>
          <a:noFill/>
          <a:ln w="6350" cap="sq">
            <a:gradFill>
              <a:gsLst>
                <a:gs pos="4000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  <p:cxnSp>
        <p:nvCxnSpPr>
          <p:cNvPr id="18" name="标题 1"/>
          <p:cNvCxnSpPr/>
          <p:nvPr/>
        </p:nvCxnSpPr>
        <p:spPr>
          <a:xfrm rot="0" flipH="0" flipV="0">
            <a:off x="1597853" y="865774"/>
            <a:ext cx="2733312" cy="0"/>
          </a:xfrm>
          <a:prstGeom prst="line">
            <a:avLst/>
          </a:prstGeom>
          <a:noFill/>
          <a:ln w="6350" cap="sq">
            <a:gradFill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0350523" y="4804349"/>
            <a:ext cx="711153" cy="711150"/>
          </a:xfrm>
          <a:prstGeom prst="ellipse">
            <a:avLst/>
          </a:prstGeom>
          <a:noFill/>
          <a:ln w="190500" cap="rnd">
            <a:solidFill>
              <a:schemeClr val="accent2"/>
            </a:solidFill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accent2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5400000" flipH="0" flipV="0">
            <a:off x="3683856" y="-1720850"/>
            <a:ext cx="3338388" cy="10706100"/>
          </a:xfrm>
          <a:prstGeom prst="round2SameRect">
            <a:avLst>
              <a:gd name="adj1" fmla="val 6776"/>
              <a:gd name="adj2" fmla="val 0"/>
            </a:avLst>
          </a:prstGeom>
          <a:solidFill>
            <a:schemeClr val="bg1"/>
          </a:solidFill>
          <a:ln w="12700" cap="rnd">
            <a:noFill/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bg1">
                <a:lumMod val="6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539297" y="2450411"/>
            <a:ext cx="719866" cy="720000"/>
          </a:xfrm>
          <a:prstGeom prst="ellipse">
            <a:avLst/>
          </a:prstGeom>
          <a:solidFill>
            <a:schemeClr val="accent1"/>
          </a:solidFill>
          <a:ln w="12700" cap="rnd">
            <a:noFill/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757405" y="2648411"/>
            <a:ext cx="283651" cy="324000"/>
          </a:xfrm>
          <a:custGeom>
            <a:avLst/>
            <a:gdLst>
              <a:gd name="connsiteX0" fmla="*/ 361901 w 630455"/>
              <a:gd name="connsiteY0" fmla="*/ 82589 h 720001"/>
              <a:gd name="connsiteX1" fmla="*/ 361901 w 630455"/>
              <a:gd name="connsiteY1" fmla="*/ 203034 h 720001"/>
              <a:gd name="connsiteX2" fmla="*/ 427179 w 630455"/>
              <a:gd name="connsiteY2" fmla="*/ 268312 h 720001"/>
              <a:gd name="connsiteX3" fmla="*/ 547624 w 630455"/>
              <a:gd name="connsiteY3" fmla="*/ 268312 h 720001"/>
              <a:gd name="connsiteX4" fmla="*/ 113812 w 630455"/>
              <a:gd name="connsiteY4" fmla="*/ 0 h 720001"/>
              <a:gd name="connsiteX5" fmla="*/ 338847 w 630455"/>
              <a:gd name="connsiteY5" fmla="*/ 0 h 720001"/>
              <a:gd name="connsiteX6" fmla="*/ 340465 w 630455"/>
              <a:gd name="connsiteY6" fmla="*/ 162 h 720001"/>
              <a:gd name="connsiteX7" fmla="*/ 340789 w 630455"/>
              <a:gd name="connsiteY7" fmla="*/ 162 h 720001"/>
              <a:gd name="connsiteX8" fmla="*/ 344106 w 630455"/>
              <a:gd name="connsiteY8" fmla="*/ 809 h 720001"/>
              <a:gd name="connsiteX9" fmla="*/ 344186 w 630455"/>
              <a:gd name="connsiteY9" fmla="*/ 809 h 720001"/>
              <a:gd name="connsiteX10" fmla="*/ 347422 w 630455"/>
              <a:gd name="connsiteY10" fmla="*/ 1942 h 720001"/>
              <a:gd name="connsiteX11" fmla="*/ 347503 w 630455"/>
              <a:gd name="connsiteY11" fmla="*/ 1942 h 720001"/>
              <a:gd name="connsiteX12" fmla="*/ 349040 w 630455"/>
              <a:gd name="connsiteY12" fmla="*/ 2670 h 720001"/>
              <a:gd name="connsiteX13" fmla="*/ 349121 w 630455"/>
              <a:gd name="connsiteY13" fmla="*/ 2670 h 720001"/>
              <a:gd name="connsiteX14" fmla="*/ 350576 w 630455"/>
              <a:gd name="connsiteY14" fmla="*/ 3479 h 720001"/>
              <a:gd name="connsiteX15" fmla="*/ 350819 w 630455"/>
              <a:gd name="connsiteY15" fmla="*/ 3640 h 720001"/>
              <a:gd name="connsiteX16" fmla="*/ 352033 w 630455"/>
              <a:gd name="connsiteY16" fmla="*/ 4449 h 720001"/>
              <a:gd name="connsiteX17" fmla="*/ 352194 w 630455"/>
              <a:gd name="connsiteY17" fmla="*/ 4530 h 720001"/>
              <a:gd name="connsiteX18" fmla="*/ 353408 w 630455"/>
              <a:gd name="connsiteY18" fmla="*/ 5501 h 720001"/>
              <a:gd name="connsiteX19" fmla="*/ 353651 w 630455"/>
              <a:gd name="connsiteY19" fmla="*/ 5743 h 720001"/>
              <a:gd name="connsiteX20" fmla="*/ 354864 w 630455"/>
              <a:gd name="connsiteY20" fmla="*/ 6876 h 720001"/>
              <a:gd name="connsiteX21" fmla="*/ 623418 w 630455"/>
              <a:gd name="connsiteY21" fmla="*/ 275430 h 720001"/>
              <a:gd name="connsiteX22" fmla="*/ 624551 w 630455"/>
              <a:gd name="connsiteY22" fmla="*/ 276643 h 720001"/>
              <a:gd name="connsiteX23" fmla="*/ 624793 w 630455"/>
              <a:gd name="connsiteY23" fmla="*/ 276886 h 720001"/>
              <a:gd name="connsiteX24" fmla="*/ 625764 w 630455"/>
              <a:gd name="connsiteY24" fmla="*/ 278180 h 720001"/>
              <a:gd name="connsiteX25" fmla="*/ 625845 w 630455"/>
              <a:gd name="connsiteY25" fmla="*/ 278342 h 720001"/>
              <a:gd name="connsiteX26" fmla="*/ 626734 w 630455"/>
              <a:gd name="connsiteY26" fmla="*/ 279637 h 720001"/>
              <a:gd name="connsiteX27" fmla="*/ 626896 w 630455"/>
              <a:gd name="connsiteY27" fmla="*/ 279798 h 720001"/>
              <a:gd name="connsiteX28" fmla="*/ 627705 w 630455"/>
              <a:gd name="connsiteY28" fmla="*/ 281254 h 720001"/>
              <a:gd name="connsiteX29" fmla="*/ 628433 w 630455"/>
              <a:gd name="connsiteY29" fmla="*/ 282791 h 720001"/>
              <a:gd name="connsiteX30" fmla="*/ 629646 w 630455"/>
              <a:gd name="connsiteY30" fmla="*/ 286107 h 720001"/>
              <a:gd name="connsiteX31" fmla="*/ 630293 w 630455"/>
              <a:gd name="connsiteY31" fmla="*/ 289424 h 720001"/>
              <a:gd name="connsiteX32" fmla="*/ 630293 w 630455"/>
              <a:gd name="connsiteY32" fmla="*/ 289667 h 720001"/>
              <a:gd name="connsiteX33" fmla="*/ 630455 w 630455"/>
              <a:gd name="connsiteY33" fmla="*/ 291285 h 720001"/>
              <a:gd name="connsiteX34" fmla="*/ 630455 w 630455"/>
              <a:gd name="connsiteY34" fmla="*/ 292579 h 720001"/>
              <a:gd name="connsiteX35" fmla="*/ 630455 w 630455"/>
              <a:gd name="connsiteY35" fmla="*/ 606189 h 720001"/>
              <a:gd name="connsiteX36" fmla="*/ 516644 w 630455"/>
              <a:gd name="connsiteY36" fmla="*/ 720001 h 720001"/>
              <a:gd name="connsiteX37" fmla="*/ 113812 w 630455"/>
              <a:gd name="connsiteY37" fmla="*/ 720001 h 720001"/>
              <a:gd name="connsiteX38" fmla="*/ 0 w 630455"/>
              <a:gd name="connsiteY38" fmla="*/ 606189 h 720001"/>
              <a:gd name="connsiteX39" fmla="*/ 0 w 630455"/>
              <a:gd name="connsiteY39" fmla="*/ 113812 h 720001"/>
              <a:gd name="connsiteX40" fmla="*/ 113812 w 630455"/>
              <a:gd name="connsiteY40" fmla="*/ 0 h 720001"/>
            </a:gdLst>
            <a:rect l="l" t="t" r="r" b="b"/>
            <a:pathLst>
              <a:path w="630455" h="720001">
                <a:moveTo>
                  <a:pt x="361901" y="82589"/>
                </a:moveTo>
                <a:lnTo>
                  <a:pt x="361901" y="203034"/>
                </a:lnTo>
                <a:cubicBezTo>
                  <a:pt x="361901" y="239030"/>
                  <a:pt x="391183" y="268312"/>
                  <a:pt x="427179" y="268312"/>
                </a:cubicBezTo>
                <a:lnTo>
                  <a:pt x="547624" y="268312"/>
                </a:lnTo>
                <a:close/>
                <a:moveTo>
                  <a:pt x="113812" y="0"/>
                </a:moveTo>
                <a:lnTo>
                  <a:pt x="338847" y="0"/>
                </a:lnTo>
                <a:cubicBezTo>
                  <a:pt x="339414" y="81"/>
                  <a:pt x="339899" y="81"/>
                  <a:pt x="340465" y="162"/>
                </a:cubicBezTo>
                <a:lnTo>
                  <a:pt x="340789" y="162"/>
                </a:lnTo>
                <a:cubicBezTo>
                  <a:pt x="341922" y="324"/>
                  <a:pt x="343054" y="485"/>
                  <a:pt x="344106" y="809"/>
                </a:cubicBezTo>
                <a:lnTo>
                  <a:pt x="344186" y="809"/>
                </a:lnTo>
                <a:cubicBezTo>
                  <a:pt x="345238" y="1052"/>
                  <a:pt x="346371" y="1456"/>
                  <a:pt x="347422" y="1942"/>
                </a:cubicBezTo>
                <a:lnTo>
                  <a:pt x="347503" y="1942"/>
                </a:lnTo>
                <a:cubicBezTo>
                  <a:pt x="348069" y="2184"/>
                  <a:pt x="348555" y="2427"/>
                  <a:pt x="349040" y="2670"/>
                </a:cubicBezTo>
                <a:lnTo>
                  <a:pt x="349121" y="2670"/>
                </a:lnTo>
                <a:cubicBezTo>
                  <a:pt x="349606" y="2912"/>
                  <a:pt x="350091" y="3155"/>
                  <a:pt x="350576" y="3479"/>
                </a:cubicBezTo>
                <a:cubicBezTo>
                  <a:pt x="350657" y="3560"/>
                  <a:pt x="350739" y="3560"/>
                  <a:pt x="350819" y="3640"/>
                </a:cubicBezTo>
                <a:cubicBezTo>
                  <a:pt x="351224" y="3883"/>
                  <a:pt x="351628" y="4126"/>
                  <a:pt x="352033" y="4449"/>
                </a:cubicBezTo>
                <a:cubicBezTo>
                  <a:pt x="352113" y="4449"/>
                  <a:pt x="352113" y="4530"/>
                  <a:pt x="352194" y="4530"/>
                </a:cubicBezTo>
                <a:lnTo>
                  <a:pt x="353408" y="5501"/>
                </a:lnTo>
                <a:lnTo>
                  <a:pt x="353651" y="5743"/>
                </a:lnTo>
                <a:cubicBezTo>
                  <a:pt x="354055" y="6148"/>
                  <a:pt x="354459" y="6472"/>
                  <a:pt x="354864" y="6876"/>
                </a:cubicBezTo>
                <a:lnTo>
                  <a:pt x="623418" y="275430"/>
                </a:lnTo>
                <a:cubicBezTo>
                  <a:pt x="623822" y="275835"/>
                  <a:pt x="624227" y="276239"/>
                  <a:pt x="624551" y="276643"/>
                </a:cubicBezTo>
                <a:lnTo>
                  <a:pt x="624793" y="276886"/>
                </a:lnTo>
                <a:cubicBezTo>
                  <a:pt x="625117" y="277291"/>
                  <a:pt x="625440" y="277776"/>
                  <a:pt x="625764" y="278180"/>
                </a:cubicBezTo>
                <a:cubicBezTo>
                  <a:pt x="625764" y="278261"/>
                  <a:pt x="625845" y="278342"/>
                  <a:pt x="625845" y="278342"/>
                </a:cubicBezTo>
                <a:cubicBezTo>
                  <a:pt x="626168" y="278747"/>
                  <a:pt x="626491" y="279232"/>
                  <a:pt x="626734" y="279637"/>
                </a:cubicBezTo>
                <a:cubicBezTo>
                  <a:pt x="626815" y="279637"/>
                  <a:pt x="626815" y="279717"/>
                  <a:pt x="626896" y="279798"/>
                </a:cubicBezTo>
                <a:cubicBezTo>
                  <a:pt x="627139" y="280284"/>
                  <a:pt x="627462" y="280769"/>
                  <a:pt x="627705" y="281254"/>
                </a:cubicBezTo>
                <a:cubicBezTo>
                  <a:pt x="627948" y="281739"/>
                  <a:pt x="628190" y="282225"/>
                  <a:pt x="628433" y="282791"/>
                </a:cubicBezTo>
                <a:cubicBezTo>
                  <a:pt x="628918" y="283843"/>
                  <a:pt x="629323" y="284975"/>
                  <a:pt x="629646" y="286107"/>
                </a:cubicBezTo>
                <a:cubicBezTo>
                  <a:pt x="629889" y="287159"/>
                  <a:pt x="630132" y="288291"/>
                  <a:pt x="630293" y="289424"/>
                </a:cubicBezTo>
                <a:lnTo>
                  <a:pt x="630293" y="289667"/>
                </a:lnTo>
                <a:cubicBezTo>
                  <a:pt x="630374" y="290152"/>
                  <a:pt x="630455" y="290718"/>
                  <a:pt x="630455" y="291285"/>
                </a:cubicBezTo>
                <a:lnTo>
                  <a:pt x="630455" y="292579"/>
                </a:lnTo>
                <a:lnTo>
                  <a:pt x="630455" y="606189"/>
                </a:lnTo>
                <a:cubicBezTo>
                  <a:pt x="630455" y="668959"/>
                  <a:pt x="579414" y="720001"/>
                  <a:pt x="516644" y="720001"/>
                </a:cubicBezTo>
                <a:lnTo>
                  <a:pt x="113812" y="720001"/>
                </a:lnTo>
                <a:cubicBezTo>
                  <a:pt x="51042" y="720001"/>
                  <a:pt x="0" y="668959"/>
                  <a:pt x="0" y="606189"/>
                </a:cubicBezTo>
                <a:lnTo>
                  <a:pt x="0" y="113812"/>
                </a:lnTo>
                <a:cubicBezTo>
                  <a:pt x="0" y="51042"/>
                  <a:pt x="51042" y="0"/>
                  <a:pt x="113812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477271" y="2447873"/>
            <a:ext cx="5972231" cy="720001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ニュースとトレンド情報収集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2539297" y="3429000"/>
            <a:ext cx="6910205" cy="14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ニュースやトレンド情報の効率的な収集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65716" y="326456"/>
            <a:ext cx="10753183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E19825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日常生活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1" flipV="1">
            <a:off x="342899" y="356192"/>
            <a:ext cx="341434" cy="396000"/>
          </a:xfrm>
          <a:prstGeom prst="parallelogram">
            <a:avLst>
              <a:gd name="adj" fmla="val 83922"/>
            </a:avLst>
          </a:prstGeom>
          <a:solidFill>
            <a:schemeClr val="accent1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1" flipV="1">
            <a:off x="0" y="356192"/>
            <a:ext cx="569896" cy="396000"/>
          </a:xfrm>
          <a:custGeom>
            <a:avLst/>
            <a:gdLst>
              <a:gd name="connsiteX0" fmla="*/ 569896 w 569896"/>
              <a:gd name="connsiteY0" fmla="*/ 325652 h 325652"/>
              <a:gd name="connsiteX1" fmla="*/ 0 w 569896"/>
              <a:gd name="connsiteY1" fmla="*/ 325652 h 325652"/>
              <a:gd name="connsiteX2" fmla="*/ 273294 w 569896"/>
              <a:gd name="connsiteY2" fmla="*/ 0 h 325652"/>
              <a:gd name="connsiteX3" fmla="*/ 569896 w 569896"/>
              <a:gd name="connsiteY3" fmla="*/ 0 h 325652"/>
            </a:gdLst>
            <a:rect l="l" t="t" r="r" b="b"/>
            <a:pathLst>
              <a:path w="569896" h="325652">
                <a:moveTo>
                  <a:pt x="569896" y="325652"/>
                </a:moveTo>
                <a:lnTo>
                  <a:pt x="0" y="325652"/>
                </a:lnTo>
                <a:lnTo>
                  <a:pt x="273294" y="0"/>
                </a:lnTo>
                <a:lnTo>
                  <a:pt x="569896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2" name="标题 1"/>
          <p:cNvCxnSpPr/>
          <p:nvPr/>
        </p:nvCxnSpPr>
        <p:spPr>
          <a:xfrm rot="0" flipH="0" flipV="0">
            <a:off x="404053" y="924812"/>
            <a:ext cx="3406412" cy="0"/>
          </a:xfrm>
          <a:prstGeom prst="line">
            <a:avLst/>
          </a:prstGeom>
          <a:noFill/>
          <a:ln w="6350" cap="sq">
            <a:gradFill>
              <a:gsLst>
                <a:gs pos="4000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  <p:cxnSp>
        <p:nvCxnSpPr>
          <p:cNvPr id="13" name="标题 1"/>
          <p:cNvCxnSpPr/>
          <p:nvPr/>
        </p:nvCxnSpPr>
        <p:spPr>
          <a:xfrm rot="0" flipH="0" flipV="0">
            <a:off x="1597853" y="865774"/>
            <a:ext cx="2733312" cy="0"/>
          </a:xfrm>
          <a:prstGeom prst="line">
            <a:avLst/>
          </a:prstGeom>
          <a:noFill/>
          <a:ln w="6350" cap="sq">
            <a:gradFill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3" r="18927" b="3"/>
          <a:stretch>
            <a:fillRect/>
          </a:stretch>
        </p:blipFill>
        <p:spPr>
          <a:xfrm rot="0" flipH="0" flipV="0">
            <a:off x="-635" y="-76835"/>
            <a:ext cx="12198985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909320" y="1470660"/>
            <a:ext cx="5822315" cy="9220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5400">
                <a:ln w="15875">
                  <a:solidFill>
                    <a:srgbClr val="EDC17C">
                      <a:alpha val="100000"/>
                    </a:srgbClr>
                  </a:solidFill>
                </a:ln>
                <a:solidFill>
                  <a:srgbClr val="E19825">
                    <a:alpha val="40000"/>
                  </a:srgbClr>
                </a:solidFill>
                <a:latin typeface="Source Han Sans"/>
                <a:ea typeface="Source Han Sans"/>
                <a:cs typeface="Source Han Sans"/>
              </a:rPr>
              <a:t>part one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658735" y="1800225"/>
            <a:ext cx="3327400" cy="31534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8477">
                <a:ln w="12700">
                  <a:noFill/>
                </a:ln>
                <a:solidFill>
                  <a:srgbClr val="323232">
                    <a:alpha val="100000"/>
                  </a:srgbClr>
                </a:solidFill>
                <a:latin typeface="Montserrat Black"/>
                <a:ea typeface="Montserrat Black"/>
                <a:cs typeface="Montserrat Black"/>
              </a:rPr>
              <a:t>05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09320" y="2712720"/>
            <a:ext cx="6395085" cy="10229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323232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Feloの料金プラン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-69215" y="6330315"/>
            <a:ext cx="12267565" cy="54038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761355" y="6355715"/>
            <a:ext cx="6096000" cy="4108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 Design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9216516" y="6541808"/>
            <a:ext cx="122429" cy="121584"/>
          </a:xfrm>
          <a:prstGeom prst="chevron">
            <a:avLst>
              <a:gd name="adj" fmla="val 66782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1" flipV="0">
            <a:off x="8948420" y="6541808"/>
            <a:ext cx="122429" cy="121584"/>
          </a:xfrm>
          <a:prstGeom prst="chevron">
            <a:avLst>
              <a:gd name="adj" fmla="val 66782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0" name="标题 1"/>
          <p:cNvCxnSpPr/>
          <p:nvPr/>
        </p:nvCxnSpPr>
        <p:spPr>
          <a:xfrm rot="0" flipH="0" flipV="0">
            <a:off x="535940" y="1035050"/>
            <a:ext cx="0" cy="3613150"/>
          </a:xfrm>
          <a:prstGeom prst="line">
            <a:avLst/>
          </a:prstGeom>
          <a:noFill/>
          <a:ln w="12700" cap="sq">
            <a:solidFill>
              <a:schemeClr val="accent2">
                <a:alpha val="20000"/>
              </a:schemeClr>
            </a:solidFill>
            <a:miter/>
          </a:ln>
        </p:spPr>
      </p:cxnSp>
      <p:grpSp>
        <p:nvGrpSpPr>
          <p:cNvPr id="11" name=""/>
          <p:cNvGrpSpPr/>
          <p:nvPr/>
        </p:nvGrpSpPr>
        <p:grpSpPr>
          <a:xfrm>
            <a:off x="488315" y="4986655"/>
            <a:ext cx="95250" cy="473710"/>
            <a:chOff x="488315" y="4986655"/>
            <a:chExt cx="95250" cy="473710"/>
          </a:xfrm>
        </p:grpSpPr>
        <p:sp>
          <p:nvSpPr>
            <p:cNvPr id="12" name="标题 1"/>
            <p:cNvSpPr txBox="1"/>
            <p:nvPr/>
          </p:nvSpPr>
          <p:spPr>
            <a:xfrm rot="0" flipH="0" flipV="0">
              <a:off x="488315" y="517588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3" name="标题 1"/>
            <p:cNvSpPr txBox="1"/>
            <p:nvPr/>
          </p:nvSpPr>
          <p:spPr>
            <a:xfrm rot="0" flipH="0" flipV="0">
              <a:off x="488315" y="536511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4" name="标题 1"/>
            <p:cNvSpPr txBox="1"/>
            <p:nvPr/>
          </p:nvSpPr>
          <p:spPr>
            <a:xfrm rot="0" flipH="0" flipV="0">
              <a:off x="488315" y="498665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15" name="标题 1"/>
          <p:cNvSpPr txBox="1"/>
          <p:nvPr/>
        </p:nvSpPr>
        <p:spPr>
          <a:xfrm rot="0" flipH="0" flipV="0">
            <a:off x="-635" y="-120650"/>
            <a:ext cx="12387580" cy="857250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29944" y="332369"/>
            <a:ext cx="1900899" cy="26389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949960" y="2011045"/>
            <a:ext cx="4157980" cy="381000"/>
          </a:xfrm>
          <a:prstGeom prst="bentUpArrow">
            <a:avLst>
              <a:gd name="adj1" fmla="val 18333"/>
              <a:gd name="adj2" fmla="val 25000"/>
              <a:gd name="adj3" fmla="val 25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8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10360977" y="-253932"/>
            <a:ext cx="1539875" cy="843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标题 1"/>
          <p:cNvSpPr txBox="1"/>
          <p:nvPr/>
        </p:nvSpPr>
        <p:spPr>
          <a:xfrm rot="0" flipH="0" flipV="0">
            <a:off x="708025" y="6542275"/>
            <a:ext cx="122555" cy="121285"/>
          </a:xfrm>
          <a:prstGeom prst="chevron">
            <a:avLst>
              <a:gd name="adj" fmla="val 66782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1" flipV="0">
            <a:off x="440055" y="6542275"/>
            <a:ext cx="122555" cy="121285"/>
          </a:xfrm>
          <a:prstGeom prst="chevron">
            <a:avLst>
              <a:gd name="adj" fmla="val 66782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0" y="6642554"/>
            <a:ext cx="12192000" cy="215445"/>
          </a:xfrm>
          <a:prstGeom prst="rect">
            <a:avLst/>
          </a:prstGeom>
          <a:solidFill>
            <a:schemeClr val="accent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1">
            <a:off x="1097987" y="5321065"/>
            <a:ext cx="3196358" cy="2768174"/>
          </a:xfrm>
          <a:custGeom>
            <a:avLst/>
            <a:gdLst>
              <a:gd name="connsiteX0" fmla="*/ 3166461 w 3166460"/>
              <a:gd name="connsiteY0" fmla="*/ 0 h 2742282"/>
              <a:gd name="connsiteX1" fmla="*/ 1583230 w 3166460"/>
              <a:gd name="connsiteY1" fmla="*/ 2742282 h 2742282"/>
              <a:gd name="connsiteX2" fmla="*/ 0 w 3166460"/>
              <a:gd name="connsiteY2" fmla="*/ 0 h 2742282"/>
              <a:gd name="connsiteX3" fmla="*/ 3166461 w 3166460"/>
              <a:gd name="connsiteY3" fmla="*/ 0 h 2742282"/>
            </a:gdLst>
            <a:rect l="l" t="t" r="r" b="b"/>
            <a:pathLst>
              <a:path w="3166460" h="2742282">
                <a:moveTo>
                  <a:pt x="3166461" y="0"/>
                </a:moveTo>
                <a:lnTo>
                  <a:pt x="1583230" y="2742282"/>
                </a:lnTo>
                <a:lnTo>
                  <a:pt x="0" y="0"/>
                </a:lnTo>
                <a:lnTo>
                  <a:pt x="3166461" y="0"/>
                </a:lnTo>
                <a:close/>
              </a:path>
            </a:pathLst>
          </a:custGeom>
          <a:solidFill>
            <a:schemeClr val="accent2"/>
          </a:solidFill>
          <a:ln w="5042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1">
            <a:off x="-1160542" y="4177545"/>
            <a:ext cx="4517058" cy="3911694"/>
          </a:xfrm>
          <a:custGeom>
            <a:avLst/>
            <a:gdLst>
              <a:gd name="connsiteX0" fmla="*/ 4474807 w 4474806"/>
              <a:gd name="connsiteY0" fmla="*/ 3875107 h 3875106"/>
              <a:gd name="connsiteX1" fmla="*/ 2237403 w 4474806"/>
              <a:gd name="connsiteY1" fmla="*/ 0 h 3875106"/>
              <a:gd name="connsiteX2" fmla="*/ 0 w 4474806"/>
              <a:gd name="connsiteY2" fmla="*/ 3875107 h 3875106"/>
              <a:gd name="connsiteX3" fmla="*/ 4474807 w 4474806"/>
              <a:gd name="connsiteY3" fmla="*/ 3875107 h 3875106"/>
            </a:gdLst>
            <a:rect l="l" t="t" r="r" b="b"/>
            <a:pathLst>
              <a:path w="4474806" h="3875106">
                <a:moveTo>
                  <a:pt x="4474807" y="3875107"/>
                </a:moveTo>
                <a:lnTo>
                  <a:pt x="2237403" y="0"/>
                </a:lnTo>
                <a:lnTo>
                  <a:pt x="0" y="3875107"/>
                </a:lnTo>
                <a:lnTo>
                  <a:pt x="4474807" y="3875107"/>
                </a:lnTo>
                <a:close/>
              </a:path>
            </a:pathLst>
          </a:custGeom>
          <a:solidFill>
            <a:schemeClr val="accent1"/>
          </a:solidFill>
          <a:ln w="5042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1">
            <a:off x="-1036313" y="2735161"/>
            <a:ext cx="5255815" cy="4551680"/>
          </a:xfrm>
          <a:custGeom>
            <a:avLst/>
            <a:gdLst>
              <a:gd name="connsiteX0" fmla="*/ 5206654 w 5206653"/>
              <a:gd name="connsiteY0" fmla="*/ 4509106 h 4509105"/>
              <a:gd name="connsiteX1" fmla="*/ 2603075 w 5206653"/>
              <a:gd name="connsiteY1" fmla="*/ 0 h 4509105"/>
              <a:gd name="connsiteX2" fmla="*/ 0 w 5206653"/>
              <a:gd name="connsiteY2" fmla="*/ 4509106 h 4509105"/>
              <a:gd name="connsiteX3" fmla="*/ 5206654 w 5206653"/>
              <a:gd name="connsiteY3" fmla="*/ 4509106 h 4509105"/>
            </a:gdLst>
            <a:rect l="l" t="t" r="r" b="b"/>
            <a:pathLst>
              <a:path w="5206653" h="4509105">
                <a:moveTo>
                  <a:pt x="5206654" y="4509106"/>
                </a:moveTo>
                <a:lnTo>
                  <a:pt x="2603075" y="0"/>
                </a:lnTo>
                <a:lnTo>
                  <a:pt x="0" y="4509106"/>
                </a:lnTo>
                <a:lnTo>
                  <a:pt x="5206654" y="45091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42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60400" y="1717719"/>
            <a:ext cx="3556000" cy="6096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E19825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C</a:t>
            </a:r>
            <a:r>
              <a:rPr kumimoji="1" lang="en-US" altLang="zh-CN" sz="4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ONTENTS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937759" y="1357058"/>
            <a:ext cx="432000" cy="306492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D5581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01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430741" y="1366221"/>
            <a:ext cx="6088159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Feloの概要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937759" y="2292047"/>
            <a:ext cx="432000" cy="306492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D5581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430741" y="2301211"/>
            <a:ext cx="6088159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Feloの特徴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937759" y="3227036"/>
            <a:ext cx="432000" cy="306492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D5581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03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430741" y="3236199"/>
            <a:ext cx="6088159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Feloの利点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937759" y="4162026"/>
            <a:ext cx="432000" cy="306492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D5581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04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5430741" y="4171189"/>
            <a:ext cx="6088159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Feloの活用シーン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937759" y="5097016"/>
            <a:ext cx="432000" cy="306492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200">
                <a:ln w="12700">
                  <a:noFill/>
                </a:ln>
                <a:solidFill>
                  <a:srgbClr val="D5581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05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5430741" y="5106179"/>
            <a:ext cx="6088159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Feloの料金プラン</a:t>
            </a:r>
            <a:endParaRPr kumimoji="1" lang="zh-CN" altLang="en-US"/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4112376" y="2135319"/>
            <a:ext cx="6480000" cy="12461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多くの機能を利用可能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700000" flipH="0" flipV="0">
            <a:off x="1748706" y="1499763"/>
            <a:ext cx="1558840" cy="1558840"/>
          </a:xfrm>
          <a:prstGeom prst="roundRect">
            <a:avLst>
              <a:gd name="adj" fmla="val 9091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703" t="12344" r="22801" b="10452"/>
          <a:stretch>
            <a:fillRect/>
          </a:stretch>
        </p:blipFill>
        <p:spPr>
          <a:xfrm rot="0" flipH="0" flipV="0">
            <a:off x="1586924" y="1337982"/>
            <a:ext cx="1882402" cy="1882403"/>
          </a:xfrm>
          <a:custGeom>
            <a:avLst/>
            <a:gdLst/>
            <a:rect l="l" t="t" r="r" b="b"/>
            <a:pathLst>
              <a:path w="1882402" h="1882403">
                <a:moveTo>
                  <a:pt x="941202" y="0"/>
                </a:moveTo>
                <a:cubicBezTo>
                  <a:pt x="973912" y="0"/>
                  <a:pt x="1006622" y="12479"/>
                  <a:pt x="1031579" y="37436"/>
                </a:cubicBezTo>
                <a:lnTo>
                  <a:pt x="1844968" y="850824"/>
                </a:lnTo>
                <a:cubicBezTo>
                  <a:pt x="1894881" y="900738"/>
                  <a:pt x="1894881" y="981665"/>
                  <a:pt x="1844968" y="1031579"/>
                </a:cubicBezTo>
                <a:lnTo>
                  <a:pt x="1031579" y="1844968"/>
                </a:lnTo>
                <a:cubicBezTo>
                  <a:pt x="981665" y="1894882"/>
                  <a:pt x="900738" y="1894882"/>
                  <a:pt x="850824" y="1844968"/>
                </a:cubicBezTo>
                <a:lnTo>
                  <a:pt x="37436" y="1031579"/>
                </a:lnTo>
                <a:cubicBezTo>
                  <a:pt x="-12478" y="981665"/>
                  <a:pt x="-12478" y="900738"/>
                  <a:pt x="37436" y="850824"/>
                </a:cubicBezTo>
                <a:lnTo>
                  <a:pt x="850824" y="37436"/>
                </a:lnTo>
                <a:cubicBezTo>
                  <a:pt x="875781" y="12479"/>
                  <a:pt x="908491" y="0"/>
                  <a:pt x="941202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2700000" flipH="0" flipV="0">
            <a:off x="3353511" y="2052360"/>
            <a:ext cx="438606" cy="453646"/>
          </a:xfrm>
          <a:prstGeom prst="roundRect">
            <a:avLst>
              <a:gd name="adj" fmla="val 9091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112376" y="1462224"/>
            <a:ext cx="6480000" cy="5458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無料版の機能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112376" y="4680287"/>
            <a:ext cx="6480000" cy="12461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月額約2,099円
高度な検索機能とカスタマイズオプション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2700000" flipH="0" flipV="0">
            <a:off x="1748706" y="4044731"/>
            <a:ext cx="1558840" cy="1558840"/>
          </a:xfrm>
          <a:prstGeom prst="roundRect">
            <a:avLst>
              <a:gd name="adj" fmla="val 9091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0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25703" t="12344" r="22801" b="10452"/>
          <a:stretch>
            <a:fillRect/>
          </a:stretch>
        </p:blipFill>
        <p:spPr>
          <a:xfrm rot="0" flipH="0" flipV="0">
            <a:off x="1586924" y="3882950"/>
            <a:ext cx="1882402" cy="1882403"/>
          </a:xfrm>
          <a:custGeom>
            <a:avLst/>
            <a:gdLst/>
            <a:rect l="l" t="t" r="r" b="b"/>
            <a:pathLst>
              <a:path w="1882402" h="1882403">
                <a:moveTo>
                  <a:pt x="941202" y="0"/>
                </a:moveTo>
                <a:cubicBezTo>
                  <a:pt x="973912" y="0"/>
                  <a:pt x="1006622" y="12479"/>
                  <a:pt x="1031579" y="37436"/>
                </a:cubicBezTo>
                <a:lnTo>
                  <a:pt x="1844968" y="850824"/>
                </a:lnTo>
                <a:cubicBezTo>
                  <a:pt x="1894881" y="900738"/>
                  <a:pt x="1894881" y="981665"/>
                  <a:pt x="1844968" y="1031579"/>
                </a:cubicBezTo>
                <a:lnTo>
                  <a:pt x="1031579" y="1844968"/>
                </a:lnTo>
                <a:cubicBezTo>
                  <a:pt x="981665" y="1894882"/>
                  <a:pt x="900738" y="1894882"/>
                  <a:pt x="850824" y="1844968"/>
                </a:cubicBezTo>
                <a:lnTo>
                  <a:pt x="37436" y="1031579"/>
                </a:lnTo>
                <a:cubicBezTo>
                  <a:pt x="-12478" y="981665"/>
                  <a:pt x="-12478" y="900738"/>
                  <a:pt x="37436" y="850824"/>
                </a:cubicBezTo>
                <a:lnTo>
                  <a:pt x="850824" y="37436"/>
                </a:lnTo>
                <a:cubicBezTo>
                  <a:pt x="875781" y="12479"/>
                  <a:pt x="908491" y="0"/>
                  <a:pt x="941202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" name="标题 1"/>
          <p:cNvSpPr txBox="1"/>
          <p:nvPr/>
        </p:nvSpPr>
        <p:spPr>
          <a:xfrm rot="2700000" flipH="0" flipV="0">
            <a:off x="3353511" y="4597328"/>
            <a:ext cx="438606" cy="453646"/>
          </a:xfrm>
          <a:prstGeom prst="roundRect">
            <a:avLst>
              <a:gd name="adj" fmla="val 9091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112376" y="4007192"/>
            <a:ext cx="6480000" cy="5458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有料版の内容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65716" y="326456"/>
            <a:ext cx="10753183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E19825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無料版と有料版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1">
            <a:off x="342899" y="356192"/>
            <a:ext cx="341434" cy="396000"/>
          </a:xfrm>
          <a:prstGeom prst="parallelogram">
            <a:avLst>
              <a:gd name="adj" fmla="val 83922"/>
            </a:avLst>
          </a:prstGeom>
          <a:solidFill>
            <a:schemeClr val="accent1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1">
            <a:off x="0" y="356192"/>
            <a:ext cx="569896" cy="396000"/>
          </a:xfrm>
          <a:custGeom>
            <a:avLst/>
            <a:gdLst>
              <a:gd name="connsiteX0" fmla="*/ 569896 w 569896"/>
              <a:gd name="connsiteY0" fmla="*/ 325652 h 325652"/>
              <a:gd name="connsiteX1" fmla="*/ 0 w 569896"/>
              <a:gd name="connsiteY1" fmla="*/ 325652 h 325652"/>
              <a:gd name="connsiteX2" fmla="*/ 273294 w 569896"/>
              <a:gd name="connsiteY2" fmla="*/ 0 h 325652"/>
              <a:gd name="connsiteX3" fmla="*/ 569896 w 569896"/>
              <a:gd name="connsiteY3" fmla="*/ 0 h 325652"/>
            </a:gdLst>
            <a:rect l="l" t="t" r="r" b="b"/>
            <a:pathLst>
              <a:path w="569896" h="325652">
                <a:moveTo>
                  <a:pt x="569896" y="325652"/>
                </a:moveTo>
                <a:lnTo>
                  <a:pt x="0" y="325652"/>
                </a:lnTo>
                <a:lnTo>
                  <a:pt x="273294" y="0"/>
                </a:lnTo>
                <a:lnTo>
                  <a:pt x="569896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6" name="标题 1"/>
          <p:cNvCxnSpPr/>
          <p:nvPr/>
        </p:nvCxnSpPr>
        <p:spPr>
          <a:xfrm rot="0" flipH="0" flipV="0">
            <a:off x="404053" y="924812"/>
            <a:ext cx="3406412" cy="0"/>
          </a:xfrm>
          <a:prstGeom prst="line">
            <a:avLst/>
          </a:prstGeom>
          <a:noFill/>
          <a:ln w="6350" cap="sq">
            <a:gradFill>
              <a:gsLst>
                <a:gs pos="4000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  <p:cxnSp>
        <p:nvCxnSpPr>
          <p:cNvPr id="17" name="标题 1"/>
          <p:cNvCxnSpPr/>
          <p:nvPr/>
        </p:nvCxnSpPr>
        <p:spPr>
          <a:xfrm rot="0" flipH="0" flipV="0">
            <a:off x="1597853" y="865774"/>
            <a:ext cx="2733312" cy="0"/>
          </a:xfrm>
          <a:prstGeom prst="line">
            <a:avLst/>
          </a:prstGeom>
          <a:noFill/>
          <a:ln w="6350" cap="sq">
            <a:gradFill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3" r="18927" b="3"/>
          <a:stretch>
            <a:fillRect/>
          </a:stretch>
        </p:blipFill>
        <p:spPr>
          <a:xfrm rot="0" flipH="0" flipV="0">
            <a:off x="-635" y="-1"/>
            <a:ext cx="12198985" cy="68573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0" y="0"/>
            <a:ext cx="12192634" cy="841245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-635" y="6330315"/>
            <a:ext cx="12198985" cy="54038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5761355" y="6355715"/>
            <a:ext cx="6096000" cy="3919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DC17C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PowerPoint Design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9216516" y="6541808"/>
            <a:ext cx="122429" cy="121584"/>
          </a:xfrm>
          <a:prstGeom prst="chevron">
            <a:avLst>
              <a:gd name="adj" fmla="val 66782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1" flipV="0">
            <a:off x="8948420" y="6541808"/>
            <a:ext cx="122429" cy="121584"/>
          </a:xfrm>
          <a:prstGeom prst="chevron">
            <a:avLst>
              <a:gd name="adj" fmla="val 66782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927945" y="3980590"/>
            <a:ext cx="2051685" cy="4635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lumMod val="25000"/>
                  <a:lumOff val="7500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 w="12700" cap="sq">
            <a:solidFill>
              <a:schemeClr val="accent1">
                <a:lumMod val="20000"/>
                <a:lumOff val="80000"/>
                <a:alpha val="50000"/>
              </a:schemeClr>
            </a:solidFill>
            <a:miter/>
          </a:ln>
          <a:effectLst>
            <a:outerShdw dist="38100" blurRad="50800" dir="2700000" sx="100000" sy="100000" kx="0" ky="0" algn="tl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231090" y="3980590"/>
            <a:ext cx="2051685" cy="4635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>
                  <a:lumMod val="25000"/>
                  <a:lumOff val="75000"/>
                </a:schemeClr>
              </a:gs>
              <a:gs pos="50000">
                <a:schemeClr val="accent3"/>
              </a:gs>
              <a:gs pos="100000">
                <a:schemeClr val="accent3">
                  <a:lumMod val="85000"/>
                </a:schemeClr>
              </a:gs>
            </a:gsLst>
            <a:lin ang="5400000" scaled="0"/>
          </a:gradFill>
          <a:ln w="12700" cap="sq">
            <a:solidFill>
              <a:schemeClr val="accent1">
                <a:lumMod val="20000"/>
                <a:lumOff val="80000"/>
                <a:alpha val="50000"/>
              </a:schemeClr>
            </a:solidFill>
            <a:miter/>
          </a:ln>
          <a:effectLst>
            <a:outerShdw dist="38100" blurRad="50800" dir="2700000" sx="100000" sy="100000" kx="0" ky="0" algn="tl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0" name="标题 1"/>
          <p:cNvCxnSpPr/>
          <p:nvPr/>
        </p:nvCxnSpPr>
        <p:spPr>
          <a:xfrm rot="0" flipH="0" flipV="0">
            <a:off x="535940" y="1035050"/>
            <a:ext cx="0" cy="3613150"/>
          </a:xfrm>
          <a:prstGeom prst="line">
            <a:avLst/>
          </a:prstGeom>
          <a:noFill/>
          <a:ln w="12700" cap="sq">
            <a:solidFill>
              <a:schemeClr val="accent2">
                <a:alpha val="20000"/>
              </a:schemeClr>
            </a:solidFill>
            <a:miter/>
          </a:ln>
        </p:spPr>
      </p:cxnSp>
      <p:grpSp>
        <p:nvGrpSpPr>
          <p:cNvPr id="11" name=""/>
          <p:cNvGrpSpPr/>
          <p:nvPr/>
        </p:nvGrpSpPr>
        <p:grpSpPr>
          <a:xfrm>
            <a:off x="488315" y="4986655"/>
            <a:ext cx="95250" cy="473710"/>
            <a:chOff x="488315" y="4986655"/>
            <a:chExt cx="95250" cy="473710"/>
          </a:xfrm>
        </p:grpSpPr>
        <p:sp>
          <p:nvSpPr>
            <p:cNvPr id="12" name="标题 1"/>
            <p:cNvSpPr txBox="1"/>
            <p:nvPr/>
          </p:nvSpPr>
          <p:spPr>
            <a:xfrm rot="0" flipH="0" flipV="0">
              <a:off x="488315" y="517588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3" name="标题 1"/>
            <p:cNvSpPr txBox="1"/>
            <p:nvPr/>
          </p:nvSpPr>
          <p:spPr>
            <a:xfrm rot="0" flipH="0" flipV="0">
              <a:off x="488315" y="536511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4" name="标题 1"/>
            <p:cNvSpPr txBox="1"/>
            <p:nvPr/>
          </p:nvSpPr>
          <p:spPr>
            <a:xfrm rot="0" flipH="0" flipV="0">
              <a:off x="488315" y="498665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15" name="标题 1"/>
          <p:cNvSpPr txBox="1"/>
          <p:nvPr/>
        </p:nvSpPr>
        <p:spPr>
          <a:xfrm rot="0" flipH="0" flipV="0">
            <a:off x="982980" y="512205"/>
            <a:ext cx="1710793" cy="20431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907289" y="3410465"/>
            <a:ext cx="8163560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E19825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Here is where your presentation begins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032085" y="4044090"/>
            <a:ext cx="1859280" cy="3797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7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PPT-DESIGN       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3314172" y="4030438"/>
            <a:ext cx="2013585" cy="4286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7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 20XX-XX-XX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814811" y="1601458"/>
            <a:ext cx="6983095" cy="1365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323232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Thanks for your attention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708025" y="6542275"/>
            <a:ext cx="122555" cy="121285"/>
          </a:xfrm>
          <a:prstGeom prst="chevron">
            <a:avLst>
              <a:gd name="adj" fmla="val 66782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1" flipV="0">
            <a:off x="440055" y="6542275"/>
            <a:ext cx="122555" cy="121285"/>
          </a:xfrm>
          <a:prstGeom prst="chevron">
            <a:avLst>
              <a:gd name="adj" fmla="val 66782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3" r="18927" b="3"/>
          <a:stretch>
            <a:fillRect/>
          </a:stretch>
        </p:blipFill>
        <p:spPr>
          <a:xfrm rot="0" flipH="0" flipV="0">
            <a:off x="-635" y="-76835"/>
            <a:ext cx="12198985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909320" y="1470660"/>
            <a:ext cx="5822315" cy="9220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5400">
                <a:ln w="15875">
                  <a:solidFill>
                    <a:srgbClr val="EDC17C">
                      <a:alpha val="100000"/>
                    </a:srgbClr>
                  </a:solidFill>
                </a:ln>
                <a:solidFill>
                  <a:srgbClr val="E19825">
                    <a:alpha val="40000"/>
                  </a:srgbClr>
                </a:solidFill>
                <a:latin typeface="Source Han Sans"/>
                <a:ea typeface="Source Han Sans"/>
                <a:cs typeface="Source Han Sans"/>
              </a:rPr>
              <a:t>part one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658735" y="1800225"/>
            <a:ext cx="3327400" cy="31534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9900">
                <a:ln w="12700">
                  <a:noFill/>
                </a:ln>
                <a:solidFill>
                  <a:srgbClr val="323232">
                    <a:alpha val="100000"/>
                  </a:srgbClr>
                </a:solidFill>
                <a:latin typeface="Montserrat Black"/>
                <a:ea typeface="Montserrat Black"/>
                <a:cs typeface="Montserrat Black"/>
              </a:rPr>
              <a:t>01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09320" y="2712720"/>
            <a:ext cx="6395085" cy="10229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323232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Feloの概要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-69215" y="6330315"/>
            <a:ext cx="12267565" cy="54038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761355" y="6355715"/>
            <a:ext cx="6096000" cy="4108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 Design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9216516" y="6541808"/>
            <a:ext cx="122429" cy="121584"/>
          </a:xfrm>
          <a:prstGeom prst="chevron">
            <a:avLst>
              <a:gd name="adj" fmla="val 66782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1" flipV="0">
            <a:off x="8948420" y="6541808"/>
            <a:ext cx="122429" cy="121584"/>
          </a:xfrm>
          <a:prstGeom prst="chevron">
            <a:avLst>
              <a:gd name="adj" fmla="val 66782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0" name="标题 1"/>
          <p:cNvCxnSpPr/>
          <p:nvPr/>
        </p:nvCxnSpPr>
        <p:spPr>
          <a:xfrm rot="0" flipH="0" flipV="0">
            <a:off x="535940" y="1035050"/>
            <a:ext cx="0" cy="3613150"/>
          </a:xfrm>
          <a:prstGeom prst="line">
            <a:avLst/>
          </a:prstGeom>
          <a:noFill/>
          <a:ln w="12700" cap="sq">
            <a:solidFill>
              <a:schemeClr val="accent2">
                <a:alpha val="20000"/>
              </a:schemeClr>
            </a:solidFill>
            <a:miter/>
          </a:ln>
        </p:spPr>
      </p:cxnSp>
      <p:grpSp>
        <p:nvGrpSpPr>
          <p:cNvPr id="11" name=""/>
          <p:cNvGrpSpPr/>
          <p:nvPr/>
        </p:nvGrpSpPr>
        <p:grpSpPr>
          <a:xfrm>
            <a:off x="488315" y="4986655"/>
            <a:ext cx="95250" cy="473710"/>
            <a:chOff x="488315" y="4986655"/>
            <a:chExt cx="95250" cy="473710"/>
          </a:xfrm>
        </p:grpSpPr>
        <p:sp>
          <p:nvSpPr>
            <p:cNvPr id="12" name="标题 1"/>
            <p:cNvSpPr txBox="1"/>
            <p:nvPr/>
          </p:nvSpPr>
          <p:spPr>
            <a:xfrm rot="0" flipH="0" flipV="0">
              <a:off x="488315" y="517588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3" name="标题 1"/>
            <p:cNvSpPr txBox="1"/>
            <p:nvPr/>
          </p:nvSpPr>
          <p:spPr>
            <a:xfrm rot="0" flipH="0" flipV="0">
              <a:off x="488315" y="536511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4" name="标题 1"/>
            <p:cNvSpPr txBox="1"/>
            <p:nvPr/>
          </p:nvSpPr>
          <p:spPr>
            <a:xfrm rot="0" flipH="0" flipV="0">
              <a:off x="488315" y="498665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15" name="标题 1"/>
          <p:cNvSpPr txBox="1"/>
          <p:nvPr/>
        </p:nvSpPr>
        <p:spPr>
          <a:xfrm rot="0" flipH="0" flipV="0">
            <a:off x="-635" y="-120650"/>
            <a:ext cx="12387580" cy="857250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29944" y="332369"/>
            <a:ext cx="1900899" cy="26389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949960" y="2011045"/>
            <a:ext cx="4157980" cy="381000"/>
          </a:xfrm>
          <a:prstGeom prst="bentUpArrow">
            <a:avLst>
              <a:gd name="adj1" fmla="val 18333"/>
              <a:gd name="adj2" fmla="val 25000"/>
              <a:gd name="adj3" fmla="val 25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8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10360977" y="-253932"/>
            <a:ext cx="1539875" cy="843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标题 1"/>
          <p:cNvSpPr txBox="1"/>
          <p:nvPr/>
        </p:nvSpPr>
        <p:spPr>
          <a:xfrm rot="0" flipH="0" flipV="0">
            <a:off x="708025" y="6542275"/>
            <a:ext cx="122555" cy="121285"/>
          </a:xfrm>
          <a:prstGeom prst="chevron">
            <a:avLst>
              <a:gd name="adj" fmla="val 66782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1" flipV="0">
            <a:off x="440055" y="6542275"/>
            <a:ext cx="122555" cy="121285"/>
          </a:xfrm>
          <a:prstGeom prst="chevron">
            <a:avLst>
              <a:gd name="adj" fmla="val 66782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0" y="4430076"/>
            <a:ext cx="12187146" cy="2427924"/>
          </a:xfrm>
          <a:custGeom>
            <a:avLst/>
            <a:gdLst>
              <a:gd name="connsiteX0" fmla="*/ 965225 w 12187146"/>
              <a:gd name="connsiteY0" fmla="*/ 0 h 2427924"/>
              <a:gd name="connsiteX1" fmla="*/ 11221921 w 12187146"/>
              <a:gd name="connsiteY1" fmla="*/ 0 h 2427924"/>
              <a:gd name="connsiteX2" fmla="*/ 12187146 w 12187146"/>
              <a:gd name="connsiteY2" fmla="*/ 965225 h 2427924"/>
              <a:gd name="connsiteX3" fmla="*/ 12187146 w 12187146"/>
              <a:gd name="connsiteY3" fmla="*/ 2427924 h 2427924"/>
              <a:gd name="connsiteX4" fmla="*/ 0 w 12187146"/>
              <a:gd name="connsiteY4" fmla="*/ 2427924 h 2427924"/>
              <a:gd name="connsiteX5" fmla="*/ 0 w 12187146"/>
              <a:gd name="connsiteY5" fmla="*/ 965225 h 2427924"/>
              <a:gd name="connsiteX6" fmla="*/ 965225 w 12187146"/>
              <a:gd name="connsiteY6" fmla="*/ 0 h 2427924"/>
            </a:gdLst>
            <a:rect l="l" t="t" r="r" b="b"/>
            <a:pathLst>
              <a:path w="12187146" h="2427924">
                <a:moveTo>
                  <a:pt x="965225" y="0"/>
                </a:moveTo>
                <a:lnTo>
                  <a:pt x="11221921" y="0"/>
                </a:lnTo>
                <a:cubicBezTo>
                  <a:pt x="11755000" y="0"/>
                  <a:pt x="12187146" y="432146"/>
                  <a:pt x="12187146" y="965225"/>
                </a:cubicBezTo>
                <a:lnTo>
                  <a:pt x="12187146" y="2427924"/>
                </a:lnTo>
                <a:lnTo>
                  <a:pt x="0" y="2427924"/>
                </a:lnTo>
                <a:lnTo>
                  <a:pt x="0" y="965225"/>
                </a:lnTo>
                <a:cubicBezTo>
                  <a:pt x="0" y="432146"/>
                  <a:pt x="432146" y="0"/>
                  <a:pt x="965225" y="0"/>
                </a:cubicBezTo>
                <a:close/>
              </a:path>
            </a:pathLst>
          </a:custGeom>
          <a:solidFill>
            <a:schemeClr val="accent1"/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200152" y="4725545"/>
            <a:ext cx="3124199" cy="354755"/>
          </a:xfrm>
          <a:custGeom>
            <a:avLst/>
            <a:gdLst>
              <a:gd name="connsiteX0" fmla="*/ 0 w 3124199"/>
              <a:gd name="connsiteY0" fmla="*/ 0 h 523874"/>
              <a:gd name="connsiteX1" fmla="*/ 3124199 w 3124199"/>
              <a:gd name="connsiteY1" fmla="*/ 0 h 523874"/>
              <a:gd name="connsiteX2" fmla="*/ 3124199 w 3124199"/>
              <a:gd name="connsiteY2" fmla="*/ 295256 h 523874"/>
              <a:gd name="connsiteX3" fmla="*/ 2895581 w 3124199"/>
              <a:gd name="connsiteY3" fmla="*/ 523874 h 523874"/>
              <a:gd name="connsiteX4" fmla="*/ 228618 w 3124199"/>
              <a:gd name="connsiteY4" fmla="*/ 523874 h 523874"/>
              <a:gd name="connsiteX5" fmla="*/ 0 w 3124199"/>
              <a:gd name="connsiteY5" fmla="*/ 295256 h 523874"/>
              <a:gd name="connsiteX6" fmla="*/ 0 w 3124199"/>
              <a:gd name="connsiteY6" fmla="*/ 0 h 523874"/>
            </a:gdLst>
            <a:rect l="l" t="t" r="r" b="b"/>
            <a:pathLst>
              <a:path w="3124199" h="523874">
                <a:moveTo>
                  <a:pt x="0" y="0"/>
                </a:moveTo>
                <a:lnTo>
                  <a:pt x="3124199" y="0"/>
                </a:lnTo>
                <a:lnTo>
                  <a:pt x="3124199" y="295256"/>
                </a:lnTo>
                <a:cubicBezTo>
                  <a:pt x="3124199" y="421518"/>
                  <a:pt x="3021843" y="523874"/>
                  <a:pt x="2895581" y="523874"/>
                </a:cubicBezTo>
                <a:lnTo>
                  <a:pt x="228618" y="523874"/>
                </a:lnTo>
                <a:cubicBezTo>
                  <a:pt x="102356" y="523874"/>
                  <a:pt x="0" y="421518"/>
                  <a:pt x="0" y="2952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533901" y="4725545"/>
            <a:ext cx="3124199" cy="354755"/>
          </a:xfrm>
          <a:custGeom>
            <a:avLst/>
            <a:gdLst>
              <a:gd name="connsiteX0" fmla="*/ 0 w 3124199"/>
              <a:gd name="connsiteY0" fmla="*/ 0 h 523874"/>
              <a:gd name="connsiteX1" fmla="*/ 3124199 w 3124199"/>
              <a:gd name="connsiteY1" fmla="*/ 0 h 523874"/>
              <a:gd name="connsiteX2" fmla="*/ 3124199 w 3124199"/>
              <a:gd name="connsiteY2" fmla="*/ 295256 h 523874"/>
              <a:gd name="connsiteX3" fmla="*/ 2895581 w 3124199"/>
              <a:gd name="connsiteY3" fmla="*/ 523874 h 523874"/>
              <a:gd name="connsiteX4" fmla="*/ 228618 w 3124199"/>
              <a:gd name="connsiteY4" fmla="*/ 523874 h 523874"/>
              <a:gd name="connsiteX5" fmla="*/ 0 w 3124199"/>
              <a:gd name="connsiteY5" fmla="*/ 295256 h 523874"/>
              <a:gd name="connsiteX6" fmla="*/ 0 w 3124199"/>
              <a:gd name="connsiteY6" fmla="*/ 0 h 523874"/>
            </a:gdLst>
            <a:rect l="l" t="t" r="r" b="b"/>
            <a:pathLst>
              <a:path w="3124199" h="523874">
                <a:moveTo>
                  <a:pt x="0" y="0"/>
                </a:moveTo>
                <a:lnTo>
                  <a:pt x="3124199" y="0"/>
                </a:lnTo>
                <a:lnTo>
                  <a:pt x="3124199" y="295256"/>
                </a:lnTo>
                <a:cubicBezTo>
                  <a:pt x="3124199" y="421518"/>
                  <a:pt x="3021843" y="523874"/>
                  <a:pt x="2895581" y="523874"/>
                </a:cubicBezTo>
                <a:lnTo>
                  <a:pt x="228618" y="523874"/>
                </a:lnTo>
                <a:cubicBezTo>
                  <a:pt x="102356" y="523874"/>
                  <a:pt x="0" y="421518"/>
                  <a:pt x="0" y="2952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867651" y="4725545"/>
            <a:ext cx="3124199" cy="354755"/>
          </a:xfrm>
          <a:custGeom>
            <a:avLst/>
            <a:gdLst>
              <a:gd name="connsiteX0" fmla="*/ 0 w 3124199"/>
              <a:gd name="connsiteY0" fmla="*/ 0 h 523874"/>
              <a:gd name="connsiteX1" fmla="*/ 3124199 w 3124199"/>
              <a:gd name="connsiteY1" fmla="*/ 0 h 523874"/>
              <a:gd name="connsiteX2" fmla="*/ 3124199 w 3124199"/>
              <a:gd name="connsiteY2" fmla="*/ 295256 h 523874"/>
              <a:gd name="connsiteX3" fmla="*/ 2895581 w 3124199"/>
              <a:gd name="connsiteY3" fmla="*/ 523874 h 523874"/>
              <a:gd name="connsiteX4" fmla="*/ 228618 w 3124199"/>
              <a:gd name="connsiteY4" fmla="*/ 523874 h 523874"/>
              <a:gd name="connsiteX5" fmla="*/ 0 w 3124199"/>
              <a:gd name="connsiteY5" fmla="*/ 295256 h 523874"/>
              <a:gd name="connsiteX6" fmla="*/ 0 w 3124199"/>
              <a:gd name="connsiteY6" fmla="*/ 0 h 523874"/>
            </a:gdLst>
            <a:rect l="l" t="t" r="r" b="b"/>
            <a:pathLst>
              <a:path w="3124199" h="523874">
                <a:moveTo>
                  <a:pt x="0" y="0"/>
                </a:moveTo>
                <a:lnTo>
                  <a:pt x="3124199" y="0"/>
                </a:lnTo>
                <a:lnTo>
                  <a:pt x="3124199" y="295256"/>
                </a:lnTo>
                <a:cubicBezTo>
                  <a:pt x="3124199" y="421518"/>
                  <a:pt x="3021843" y="523874"/>
                  <a:pt x="2895581" y="523874"/>
                </a:cubicBezTo>
                <a:lnTo>
                  <a:pt x="228618" y="523874"/>
                </a:lnTo>
                <a:cubicBezTo>
                  <a:pt x="102356" y="523874"/>
                  <a:pt x="0" y="421518"/>
                  <a:pt x="0" y="2952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955675" y="1311708"/>
            <a:ext cx="10267950" cy="9177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Sparticle社とFeloのリリース</a:t>
            </a:r>
            <a:endParaRPr kumimoji="1" lang="zh-CN" altLang="en-US"/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1195189" y="2506409"/>
            <a:ext cx="3121423" cy="221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4536677" y="2506409"/>
            <a:ext cx="3121423" cy="221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7862687" y="2506409"/>
            <a:ext cx="3121423" cy="22191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标题 1"/>
          <p:cNvSpPr txBox="1"/>
          <p:nvPr/>
        </p:nvSpPr>
        <p:spPr>
          <a:xfrm rot="0" flipH="0" flipV="0">
            <a:off x="1295400" y="5264522"/>
            <a:ext cx="2986709" cy="12191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Feloは、日本のスタートアップ企業「Sparticle株式会社」によって開発された次世代型AI検索エンジン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597400" y="5264522"/>
            <a:ext cx="2986709" cy="12191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2024年にリリース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8001000" y="5264522"/>
            <a:ext cx="2986709" cy="12191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短期間で多くのユーザーを獲得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65716" y="326456"/>
            <a:ext cx="10753183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E19825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開発企業とリリース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1">
            <a:off x="342899" y="356192"/>
            <a:ext cx="341434" cy="396000"/>
          </a:xfrm>
          <a:prstGeom prst="parallelogram">
            <a:avLst>
              <a:gd name="adj" fmla="val 83922"/>
            </a:avLst>
          </a:prstGeom>
          <a:solidFill>
            <a:schemeClr val="accent1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1" flipV="1">
            <a:off x="0" y="356192"/>
            <a:ext cx="569896" cy="396000"/>
          </a:xfrm>
          <a:custGeom>
            <a:avLst/>
            <a:gdLst>
              <a:gd name="connsiteX0" fmla="*/ 569896 w 569896"/>
              <a:gd name="connsiteY0" fmla="*/ 325652 h 325652"/>
              <a:gd name="connsiteX1" fmla="*/ 0 w 569896"/>
              <a:gd name="connsiteY1" fmla="*/ 325652 h 325652"/>
              <a:gd name="connsiteX2" fmla="*/ 273294 w 569896"/>
              <a:gd name="connsiteY2" fmla="*/ 0 h 325652"/>
              <a:gd name="connsiteX3" fmla="*/ 569896 w 569896"/>
              <a:gd name="connsiteY3" fmla="*/ 0 h 325652"/>
            </a:gdLst>
            <a:rect l="l" t="t" r="r" b="b"/>
            <a:pathLst>
              <a:path w="569896" h="325652">
                <a:moveTo>
                  <a:pt x="569896" y="325652"/>
                </a:moveTo>
                <a:lnTo>
                  <a:pt x="0" y="325652"/>
                </a:lnTo>
                <a:lnTo>
                  <a:pt x="273294" y="0"/>
                </a:lnTo>
                <a:lnTo>
                  <a:pt x="569896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7" name="标题 1"/>
          <p:cNvCxnSpPr/>
          <p:nvPr/>
        </p:nvCxnSpPr>
        <p:spPr>
          <a:xfrm rot="0" flipH="0" flipV="0">
            <a:off x="404053" y="924812"/>
            <a:ext cx="3406412" cy="0"/>
          </a:xfrm>
          <a:prstGeom prst="line">
            <a:avLst/>
          </a:prstGeom>
          <a:noFill/>
          <a:ln w="6350" cap="sq">
            <a:gradFill>
              <a:gsLst>
                <a:gs pos="4000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  <p:cxnSp>
        <p:nvCxnSpPr>
          <p:cNvPr id="18" name="标题 1"/>
          <p:cNvCxnSpPr/>
          <p:nvPr/>
        </p:nvCxnSpPr>
        <p:spPr>
          <a:xfrm rot="0" flipH="0" flipV="0">
            <a:off x="1597853" y="865774"/>
            <a:ext cx="2733312" cy="0"/>
          </a:xfrm>
          <a:prstGeom prst="line">
            <a:avLst/>
          </a:prstGeom>
          <a:noFill/>
          <a:ln w="6350" cap="sq">
            <a:gradFill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3" r="18927" b="3"/>
          <a:stretch>
            <a:fillRect/>
          </a:stretch>
        </p:blipFill>
        <p:spPr>
          <a:xfrm rot="0" flipH="0" flipV="0">
            <a:off x="-635" y="-76835"/>
            <a:ext cx="12198985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909320" y="1470660"/>
            <a:ext cx="5822315" cy="9220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5400">
                <a:ln w="15875">
                  <a:solidFill>
                    <a:srgbClr val="EDC17C">
                      <a:alpha val="100000"/>
                    </a:srgbClr>
                  </a:solidFill>
                </a:ln>
                <a:solidFill>
                  <a:srgbClr val="E19825">
                    <a:alpha val="40000"/>
                  </a:srgbClr>
                </a:solidFill>
                <a:latin typeface="Source Han Sans"/>
                <a:ea typeface="Source Han Sans"/>
                <a:cs typeface="Source Han Sans"/>
              </a:rPr>
              <a:t>part one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658735" y="1800225"/>
            <a:ext cx="3327400" cy="31534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18618">
                <a:ln w="12700">
                  <a:noFill/>
                </a:ln>
                <a:solidFill>
                  <a:srgbClr val="323232">
                    <a:alpha val="100000"/>
                  </a:srgbClr>
                </a:solidFill>
                <a:latin typeface="Montserrat Black"/>
                <a:ea typeface="Montserrat Black"/>
                <a:cs typeface="Montserrat Black"/>
              </a:rPr>
              <a:t>02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09320" y="2712720"/>
            <a:ext cx="6395085" cy="10229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323232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Feloの特徴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-69215" y="6330315"/>
            <a:ext cx="12267565" cy="54038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761355" y="6355715"/>
            <a:ext cx="6096000" cy="4108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PowerPoint Design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9216516" y="6541808"/>
            <a:ext cx="122429" cy="121584"/>
          </a:xfrm>
          <a:prstGeom prst="chevron">
            <a:avLst>
              <a:gd name="adj" fmla="val 66782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1" flipV="0">
            <a:off x="8948420" y="6541808"/>
            <a:ext cx="122429" cy="121584"/>
          </a:xfrm>
          <a:prstGeom prst="chevron">
            <a:avLst>
              <a:gd name="adj" fmla="val 66782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0" name="标题 1"/>
          <p:cNvCxnSpPr/>
          <p:nvPr/>
        </p:nvCxnSpPr>
        <p:spPr>
          <a:xfrm rot="0" flipH="0" flipV="0">
            <a:off x="535940" y="1035050"/>
            <a:ext cx="0" cy="3613150"/>
          </a:xfrm>
          <a:prstGeom prst="line">
            <a:avLst/>
          </a:prstGeom>
          <a:noFill/>
          <a:ln w="12700" cap="sq">
            <a:solidFill>
              <a:schemeClr val="accent2">
                <a:alpha val="20000"/>
              </a:schemeClr>
            </a:solidFill>
            <a:miter/>
          </a:ln>
        </p:spPr>
      </p:cxnSp>
      <p:grpSp>
        <p:nvGrpSpPr>
          <p:cNvPr id="11" name=""/>
          <p:cNvGrpSpPr/>
          <p:nvPr/>
        </p:nvGrpSpPr>
        <p:grpSpPr>
          <a:xfrm>
            <a:off x="488315" y="4986655"/>
            <a:ext cx="95250" cy="473710"/>
            <a:chOff x="488315" y="4986655"/>
            <a:chExt cx="95250" cy="473710"/>
          </a:xfrm>
        </p:grpSpPr>
        <p:sp>
          <p:nvSpPr>
            <p:cNvPr id="12" name="标题 1"/>
            <p:cNvSpPr txBox="1"/>
            <p:nvPr/>
          </p:nvSpPr>
          <p:spPr>
            <a:xfrm rot="0" flipH="0" flipV="0">
              <a:off x="488315" y="517588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3" name="标题 1"/>
            <p:cNvSpPr txBox="1"/>
            <p:nvPr/>
          </p:nvSpPr>
          <p:spPr>
            <a:xfrm rot="0" flipH="0" flipV="0">
              <a:off x="488315" y="536511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4" name="标题 1"/>
            <p:cNvSpPr txBox="1"/>
            <p:nvPr/>
          </p:nvSpPr>
          <p:spPr>
            <a:xfrm rot="0" flipH="0" flipV="0">
              <a:off x="488315" y="4986655"/>
              <a:ext cx="95250" cy="95250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accent2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15" name="标题 1"/>
          <p:cNvSpPr txBox="1"/>
          <p:nvPr/>
        </p:nvSpPr>
        <p:spPr>
          <a:xfrm rot="0" flipH="0" flipV="0">
            <a:off x="-635" y="-120650"/>
            <a:ext cx="12387580" cy="857250"/>
          </a:xfrm>
          <a:prstGeom prst="rect">
            <a:avLst/>
          </a:prstGeom>
          <a:gradFill>
            <a:gsLst>
              <a:gs pos="0">
                <a:schemeClr val="bg1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29944" y="332369"/>
            <a:ext cx="1900899" cy="263896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949960" y="2011045"/>
            <a:ext cx="4157980" cy="381000"/>
          </a:xfrm>
          <a:prstGeom prst="bentUpArrow">
            <a:avLst>
              <a:gd name="adj1" fmla="val 18333"/>
              <a:gd name="adj2" fmla="val 25000"/>
              <a:gd name="adj3" fmla="val 25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18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10360977" y="-253932"/>
            <a:ext cx="1539875" cy="843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标题 1"/>
          <p:cNvSpPr txBox="1"/>
          <p:nvPr/>
        </p:nvSpPr>
        <p:spPr>
          <a:xfrm rot="0" flipH="0" flipV="0">
            <a:off x="708025" y="6542275"/>
            <a:ext cx="122555" cy="121285"/>
          </a:xfrm>
          <a:prstGeom prst="chevron">
            <a:avLst>
              <a:gd name="adj" fmla="val 66782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1" flipV="0">
            <a:off x="440055" y="6542275"/>
            <a:ext cx="122555" cy="121285"/>
          </a:xfrm>
          <a:prstGeom prst="chevron">
            <a:avLst>
              <a:gd name="adj" fmla="val 66782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6200000" flipH="0" flipV="0">
            <a:off x="4648385" y="3649342"/>
            <a:ext cx="1498600" cy="1393145"/>
          </a:xfrm>
          <a:prstGeom prst="arc">
            <a:avLst>
              <a:gd name="adj1" fmla="val 8845268"/>
              <a:gd name="adj2" fmla="val 5388773"/>
            </a:avLst>
          </a:prstGeom>
          <a:noFill/>
          <a:ln w="76200" cap="rnd">
            <a:gradFill>
              <a:gsLst>
                <a:gs pos="20000">
                  <a:schemeClr val="bg1">
                    <a:lumMod val="85000"/>
                    <a:alpha val="30000"/>
                  </a:schemeClr>
                </a:gs>
                <a:gs pos="100000">
                  <a:schemeClr val="tx1">
                    <a:lumMod val="25000"/>
                    <a:lumOff val="75000"/>
                    <a:alpha val="20000"/>
                  </a:schemeClr>
                </a:gs>
              </a:gsLst>
              <a:lin ang="12000000" scaled="0"/>
            </a:gradFill>
            <a:round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6200000" flipH="0" flipV="1">
            <a:off x="6041531" y="3649342"/>
            <a:ext cx="1498600" cy="1393145"/>
          </a:xfrm>
          <a:prstGeom prst="arc">
            <a:avLst>
              <a:gd name="adj1" fmla="val 5250551"/>
              <a:gd name="adj2" fmla="val 2339093"/>
            </a:avLst>
          </a:prstGeom>
          <a:noFill/>
          <a:ln w="76200" cap="rnd">
            <a:gradFill>
              <a:gsLst>
                <a:gs pos="20000">
                  <a:schemeClr val="bg1">
                    <a:lumMod val="85000"/>
                    <a:alpha val="30000"/>
                  </a:schemeClr>
                </a:gs>
                <a:gs pos="100000">
                  <a:schemeClr val="tx1">
                    <a:lumMod val="25000"/>
                    <a:lumOff val="75000"/>
                    <a:alpha val="20000"/>
                  </a:schemeClr>
                </a:gs>
              </a:gsLst>
              <a:lin ang="12000000" scaled="0"/>
            </a:gradFill>
            <a:round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7277722" y="3960002"/>
            <a:ext cx="550026" cy="550026"/>
            <a:chOff x="7277722" y="3960002"/>
            <a:chExt cx="550026" cy="550026"/>
          </a:xfrm>
        </p:grpSpPr>
        <p:sp>
          <p:nvSpPr>
            <p:cNvPr id="6" name="标题 1"/>
            <p:cNvSpPr txBox="1"/>
            <p:nvPr/>
          </p:nvSpPr>
          <p:spPr>
            <a:xfrm rot="0" flipH="0" flipV="0">
              <a:off x="7277722" y="3960002"/>
              <a:ext cx="550026" cy="550026"/>
            </a:xfrm>
            <a:prstGeom prst="ellipse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60000">
                  <a:schemeClr val="accent2"/>
                </a:gs>
              </a:gsLst>
              <a:lin ang="2700000" scaled="0"/>
            </a:gradFill>
            <a:ln w="57150" cap="rnd">
              <a:noFill/>
              <a:round/>
            </a:ln>
            <a:effectLst>
              <a:outerShdw dist="50800" blurRad="76200" dir="5400000" sx="100000" sy="100000" kx="0" ky="0" algn="ctr" rotWithShape="0">
                <a:schemeClr val="accent2">
                  <a:alpha val="20000"/>
                </a:scheme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0" flipH="0" flipV="0">
              <a:off x="7433397" y="4135334"/>
              <a:ext cx="238677" cy="216388"/>
            </a:xfrm>
            <a:custGeom>
              <a:avLst/>
              <a:gdLst>
                <a:gd name="connsiteX0" fmla="*/ 31770 w 794163"/>
                <a:gd name="connsiteY0" fmla="*/ 656460 h 720001"/>
                <a:gd name="connsiteX1" fmla="*/ 762297 w 794163"/>
                <a:gd name="connsiteY1" fmla="*/ 656460 h 720001"/>
                <a:gd name="connsiteX2" fmla="*/ 794163 w 794163"/>
                <a:gd name="connsiteY2" fmla="*/ 688230 h 720001"/>
                <a:gd name="connsiteX3" fmla="*/ 762392 w 794163"/>
                <a:gd name="connsiteY3" fmla="*/ 720001 h 720001"/>
                <a:gd name="connsiteX4" fmla="*/ 31770 w 794163"/>
                <a:gd name="connsiteY4" fmla="*/ 720001 h 720001"/>
                <a:gd name="connsiteX5" fmla="*/ 0 w 794163"/>
                <a:gd name="connsiteY5" fmla="*/ 688230 h 720001"/>
                <a:gd name="connsiteX6" fmla="*/ 31770 w 794163"/>
                <a:gd name="connsiteY6" fmla="*/ 656460 h 720001"/>
                <a:gd name="connsiteX7" fmla="*/ 613493 w 794163"/>
                <a:gd name="connsiteY7" fmla="*/ 317608 h 720001"/>
                <a:gd name="connsiteX8" fmla="*/ 710048 w 794163"/>
                <a:gd name="connsiteY8" fmla="*/ 317608 h 720001"/>
                <a:gd name="connsiteX9" fmla="*/ 767655 w 794163"/>
                <a:gd name="connsiteY9" fmla="*/ 375216 h 720001"/>
                <a:gd name="connsiteX10" fmla="*/ 767655 w 794163"/>
                <a:gd name="connsiteY10" fmla="*/ 524689 h 720001"/>
                <a:gd name="connsiteX11" fmla="*/ 710048 w 794163"/>
                <a:gd name="connsiteY11" fmla="*/ 582297 h 720001"/>
                <a:gd name="connsiteX12" fmla="*/ 613493 w 794163"/>
                <a:gd name="connsiteY12" fmla="*/ 582297 h 720001"/>
                <a:gd name="connsiteX13" fmla="*/ 555885 w 794163"/>
                <a:gd name="connsiteY13" fmla="*/ 524689 h 720001"/>
                <a:gd name="connsiteX14" fmla="*/ 555885 w 794163"/>
                <a:gd name="connsiteY14" fmla="*/ 375216 h 720001"/>
                <a:gd name="connsiteX15" fmla="*/ 613493 w 794163"/>
                <a:gd name="connsiteY15" fmla="*/ 317608 h 720001"/>
                <a:gd name="connsiteX16" fmla="*/ 84019 w 794163"/>
                <a:gd name="connsiteY16" fmla="*/ 211770 h 720001"/>
                <a:gd name="connsiteX17" fmla="*/ 180574 w 794163"/>
                <a:gd name="connsiteY17" fmla="*/ 211770 h 720001"/>
                <a:gd name="connsiteX18" fmla="*/ 238182 w 794163"/>
                <a:gd name="connsiteY18" fmla="*/ 269282 h 720001"/>
                <a:gd name="connsiteX19" fmla="*/ 238182 w 794163"/>
                <a:gd name="connsiteY19" fmla="*/ 524785 h 720001"/>
                <a:gd name="connsiteX20" fmla="*/ 180574 w 794163"/>
                <a:gd name="connsiteY20" fmla="*/ 582393 h 720001"/>
                <a:gd name="connsiteX21" fmla="*/ 84019 w 794163"/>
                <a:gd name="connsiteY21" fmla="*/ 582393 h 720001"/>
                <a:gd name="connsiteX22" fmla="*/ 26411 w 794163"/>
                <a:gd name="connsiteY22" fmla="*/ 524785 h 720001"/>
                <a:gd name="connsiteX23" fmla="*/ 26411 w 794163"/>
                <a:gd name="connsiteY23" fmla="*/ 269378 h 720001"/>
                <a:gd name="connsiteX24" fmla="*/ 84019 w 794163"/>
                <a:gd name="connsiteY24" fmla="*/ 211770 h 720001"/>
                <a:gd name="connsiteX25" fmla="*/ 348708 w 794163"/>
                <a:gd name="connsiteY25" fmla="*/ 0 h 720001"/>
                <a:gd name="connsiteX26" fmla="*/ 445359 w 794163"/>
                <a:gd name="connsiteY26" fmla="*/ 0 h 720001"/>
                <a:gd name="connsiteX27" fmla="*/ 502871 w 794163"/>
                <a:gd name="connsiteY27" fmla="*/ 57607 h 720001"/>
                <a:gd name="connsiteX28" fmla="*/ 502871 w 794163"/>
                <a:gd name="connsiteY28" fmla="*/ 524785 h 720001"/>
                <a:gd name="connsiteX29" fmla="*/ 445263 w 794163"/>
                <a:gd name="connsiteY29" fmla="*/ 582393 h 720001"/>
                <a:gd name="connsiteX30" fmla="*/ 348708 w 794163"/>
                <a:gd name="connsiteY30" fmla="*/ 582393 h 720001"/>
                <a:gd name="connsiteX31" fmla="*/ 291100 w 794163"/>
                <a:gd name="connsiteY31" fmla="*/ 524785 h 720001"/>
                <a:gd name="connsiteX32" fmla="*/ 291100 w 794163"/>
                <a:gd name="connsiteY32" fmla="*/ 57607 h 720001"/>
                <a:gd name="connsiteX33" fmla="*/ 348708 w 794163"/>
                <a:gd name="connsiteY33" fmla="*/ 0 h 720001"/>
              </a:gdLst>
              <a:rect l="l" t="t" r="r" b="b"/>
              <a:pathLst>
                <a:path w="794163" h="720001">
                  <a:moveTo>
                    <a:pt x="31770" y="656460"/>
                  </a:moveTo>
                  <a:lnTo>
                    <a:pt x="762297" y="656460"/>
                  </a:lnTo>
                  <a:cubicBezTo>
                    <a:pt x="779904" y="656460"/>
                    <a:pt x="794067" y="670622"/>
                    <a:pt x="794163" y="688230"/>
                  </a:cubicBezTo>
                  <a:cubicBezTo>
                    <a:pt x="794163" y="705742"/>
                    <a:pt x="779904" y="720001"/>
                    <a:pt x="762392" y="720001"/>
                  </a:cubicBezTo>
                  <a:lnTo>
                    <a:pt x="31770" y="720001"/>
                  </a:lnTo>
                  <a:cubicBezTo>
                    <a:pt x="14258" y="720001"/>
                    <a:pt x="0" y="705742"/>
                    <a:pt x="0" y="688230"/>
                  </a:cubicBezTo>
                  <a:cubicBezTo>
                    <a:pt x="0" y="670718"/>
                    <a:pt x="14258" y="656460"/>
                    <a:pt x="31770" y="656460"/>
                  </a:cubicBezTo>
                  <a:close/>
                  <a:moveTo>
                    <a:pt x="613493" y="317608"/>
                  </a:moveTo>
                  <a:lnTo>
                    <a:pt x="710048" y="317608"/>
                  </a:lnTo>
                  <a:cubicBezTo>
                    <a:pt x="741818" y="317608"/>
                    <a:pt x="767655" y="343445"/>
                    <a:pt x="767655" y="375216"/>
                  </a:cubicBezTo>
                  <a:lnTo>
                    <a:pt x="767655" y="524689"/>
                  </a:lnTo>
                  <a:cubicBezTo>
                    <a:pt x="767655" y="556364"/>
                    <a:pt x="741723" y="582297"/>
                    <a:pt x="710048" y="582297"/>
                  </a:cubicBezTo>
                  <a:lnTo>
                    <a:pt x="613493" y="582297"/>
                  </a:lnTo>
                  <a:cubicBezTo>
                    <a:pt x="581818" y="582297"/>
                    <a:pt x="555885" y="556364"/>
                    <a:pt x="555885" y="524689"/>
                  </a:cubicBezTo>
                  <a:lnTo>
                    <a:pt x="555885" y="375216"/>
                  </a:lnTo>
                  <a:cubicBezTo>
                    <a:pt x="555885" y="343349"/>
                    <a:pt x="581722" y="317608"/>
                    <a:pt x="613493" y="317608"/>
                  </a:cubicBezTo>
                  <a:close/>
                  <a:moveTo>
                    <a:pt x="84019" y="211770"/>
                  </a:moveTo>
                  <a:lnTo>
                    <a:pt x="180574" y="211770"/>
                  </a:lnTo>
                  <a:cubicBezTo>
                    <a:pt x="212440" y="211770"/>
                    <a:pt x="238182" y="237512"/>
                    <a:pt x="238182" y="269282"/>
                  </a:cubicBezTo>
                  <a:lnTo>
                    <a:pt x="238182" y="524785"/>
                  </a:lnTo>
                  <a:cubicBezTo>
                    <a:pt x="238182" y="556460"/>
                    <a:pt x="212248" y="582393"/>
                    <a:pt x="180574" y="582393"/>
                  </a:cubicBezTo>
                  <a:lnTo>
                    <a:pt x="84019" y="582393"/>
                  </a:lnTo>
                  <a:cubicBezTo>
                    <a:pt x="52344" y="582393"/>
                    <a:pt x="26411" y="556460"/>
                    <a:pt x="26411" y="524785"/>
                  </a:cubicBezTo>
                  <a:lnTo>
                    <a:pt x="26411" y="269378"/>
                  </a:lnTo>
                  <a:cubicBezTo>
                    <a:pt x="26411" y="237512"/>
                    <a:pt x="52248" y="211770"/>
                    <a:pt x="84019" y="211770"/>
                  </a:cubicBezTo>
                  <a:close/>
                  <a:moveTo>
                    <a:pt x="348708" y="0"/>
                  </a:moveTo>
                  <a:lnTo>
                    <a:pt x="445359" y="0"/>
                  </a:lnTo>
                  <a:cubicBezTo>
                    <a:pt x="477129" y="0"/>
                    <a:pt x="502871" y="25741"/>
                    <a:pt x="502871" y="57607"/>
                  </a:cubicBezTo>
                  <a:lnTo>
                    <a:pt x="502871" y="524785"/>
                  </a:lnTo>
                  <a:cubicBezTo>
                    <a:pt x="502871" y="556460"/>
                    <a:pt x="476937" y="582393"/>
                    <a:pt x="445263" y="582393"/>
                  </a:cubicBezTo>
                  <a:lnTo>
                    <a:pt x="348708" y="582393"/>
                  </a:lnTo>
                  <a:cubicBezTo>
                    <a:pt x="317033" y="582393"/>
                    <a:pt x="291100" y="556460"/>
                    <a:pt x="291100" y="524785"/>
                  </a:cubicBezTo>
                  <a:lnTo>
                    <a:pt x="291100" y="57607"/>
                  </a:lnTo>
                  <a:cubicBezTo>
                    <a:pt x="291100" y="25741"/>
                    <a:pt x="316937" y="0"/>
                    <a:pt x="348708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8" name="标题 1"/>
          <p:cNvSpPr txBox="1"/>
          <p:nvPr/>
        </p:nvSpPr>
        <p:spPr>
          <a:xfrm rot="0" flipH="0" flipV="0">
            <a:off x="7911191" y="4032013"/>
            <a:ext cx="767080" cy="485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D5581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02.</a:t>
            </a:r>
            <a:endParaRPr kumimoji="1" lang="zh-CN" altLang="en-US"/>
          </a:p>
        </p:txBody>
      </p:sp>
      <p:grpSp>
        <p:nvGrpSpPr>
          <p:cNvPr id="9" name=""/>
          <p:cNvGrpSpPr/>
          <p:nvPr/>
        </p:nvGrpSpPr>
        <p:grpSpPr>
          <a:xfrm>
            <a:off x="4625392" y="3262993"/>
            <a:ext cx="550026" cy="550026"/>
            <a:chOff x="4625392" y="3262993"/>
            <a:chExt cx="550026" cy="550026"/>
          </a:xfrm>
        </p:grpSpPr>
        <p:sp>
          <p:nvSpPr>
            <p:cNvPr id="10" name="标题 1"/>
            <p:cNvSpPr txBox="1"/>
            <p:nvPr/>
          </p:nvSpPr>
          <p:spPr>
            <a:xfrm rot="0" flipH="0" flipV="0">
              <a:off x="4625392" y="3262993"/>
              <a:ext cx="550026" cy="550026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60000">
                  <a:schemeClr val="accent1"/>
                </a:gs>
              </a:gsLst>
              <a:lin ang="2700000" scaled="0"/>
            </a:gradFill>
            <a:ln w="57150" cap="rnd">
              <a:noFill/>
              <a:round/>
            </a:ln>
            <a:effectLst>
              <a:outerShdw dist="50800" blurRad="76200" dir="5400000" sx="100000" sy="100000" kx="0" ky="0" algn="ctr" rotWithShape="0">
                <a:schemeClr val="accent1">
                  <a:alpha val="20000"/>
                </a:schemeClr>
              </a:outerShdw>
            </a:effectLst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1" name="标题 1"/>
            <p:cNvSpPr txBox="1"/>
            <p:nvPr/>
          </p:nvSpPr>
          <p:spPr>
            <a:xfrm rot="0" flipH="0" flipV="0">
              <a:off x="4781067" y="3418666"/>
              <a:ext cx="238677" cy="238678"/>
            </a:xfrm>
            <a:custGeom>
              <a:avLst/>
              <a:gdLst>
                <a:gd name="connsiteX0" fmla="*/ 438553 w 720000"/>
                <a:gd name="connsiteY0" fmla="*/ 189601 h 720000"/>
                <a:gd name="connsiteX1" fmla="*/ 503636 w 720000"/>
                <a:gd name="connsiteY1" fmla="*/ 216365 h 720000"/>
                <a:gd name="connsiteX2" fmla="*/ 503636 w 720000"/>
                <a:gd name="connsiteY2" fmla="*/ 346445 h 720000"/>
                <a:gd name="connsiteX3" fmla="*/ 362260 w 720000"/>
                <a:gd name="connsiteY3" fmla="*/ 487907 h 720000"/>
                <a:gd name="connsiteX4" fmla="*/ 191861 w 720000"/>
                <a:gd name="connsiteY4" fmla="*/ 528226 h 720000"/>
                <a:gd name="connsiteX5" fmla="*/ 232180 w 720000"/>
                <a:gd name="connsiteY5" fmla="*/ 357827 h 720000"/>
                <a:gd name="connsiteX6" fmla="*/ 373556 w 720000"/>
                <a:gd name="connsiteY6" fmla="*/ 216452 h 720000"/>
                <a:gd name="connsiteX7" fmla="*/ 438553 w 720000"/>
                <a:gd name="connsiteY7" fmla="*/ 189601 h 720000"/>
                <a:gd name="connsiteX8" fmla="*/ 438553 w 720000"/>
                <a:gd name="connsiteY8" fmla="*/ 141636 h 720000"/>
                <a:gd name="connsiteX9" fmla="*/ 339581 w 720000"/>
                <a:gd name="connsiteY9" fmla="*/ 182476 h 720000"/>
                <a:gd name="connsiteX10" fmla="*/ 198205 w 720000"/>
                <a:gd name="connsiteY10" fmla="*/ 323852 h 720000"/>
                <a:gd name="connsiteX11" fmla="*/ 141637 w 720000"/>
                <a:gd name="connsiteY11" fmla="*/ 578364 h 720000"/>
                <a:gd name="connsiteX12" fmla="*/ 396149 w 720000"/>
                <a:gd name="connsiteY12" fmla="*/ 521796 h 720000"/>
                <a:gd name="connsiteX13" fmla="*/ 537524 w 720000"/>
                <a:gd name="connsiteY13" fmla="*/ 380420 h 720000"/>
                <a:gd name="connsiteX14" fmla="*/ 537524 w 720000"/>
                <a:gd name="connsiteY14" fmla="*/ 182476 h 720000"/>
                <a:gd name="connsiteX15" fmla="*/ 438553 w 720000"/>
                <a:gd name="connsiteY15" fmla="*/ 141636 h 720000"/>
                <a:gd name="connsiteX16" fmla="*/ 120000 w 720000"/>
                <a:gd name="connsiteY16" fmla="*/ 0 h 720000"/>
                <a:gd name="connsiteX17" fmla="*/ 600000 w 720000"/>
                <a:gd name="connsiteY17" fmla="*/ 0 h 720000"/>
                <a:gd name="connsiteX18" fmla="*/ 720000 w 720000"/>
                <a:gd name="connsiteY18" fmla="*/ 120000 h 720000"/>
                <a:gd name="connsiteX19" fmla="*/ 720000 w 720000"/>
                <a:gd name="connsiteY19" fmla="*/ 600000 h 720000"/>
                <a:gd name="connsiteX20" fmla="*/ 600000 w 720000"/>
                <a:gd name="connsiteY20" fmla="*/ 720000 h 720000"/>
                <a:gd name="connsiteX21" fmla="*/ 120000 w 720000"/>
                <a:gd name="connsiteY21" fmla="*/ 720000 h 720000"/>
                <a:gd name="connsiteX22" fmla="*/ 0 w 720000"/>
                <a:gd name="connsiteY22" fmla="*/ 600000 h 720000"/>
                <a:gd name="connsiteX23" fmla="*/ 0 w 720000"/>
                <a:gd name="connsiteY23" fmla="*/ 120000 h 720000"/>
                <a:gd name="connsiteX24" fmla="*/ 120000 w 720000"/>
                <a:gd name="connsiteY24" fmla="*/ 0 h 720000"/>
              </a:gdLst>
              <a:rect l="l" t="t" r="r" b="b"/>
              <a:pathLst>
                <a:path w="720000" h="720000">
                  <a:moveTo>
                    <a:pt x="438553" y="189601"/>
                  </a:moveTo>
                  <a:cubicBezTo>
                    <a:pt x="463230" y="189601"/>
                    <a:pt x="486344" y="199073"/>
                    <a:pt x="503636" y="216365"/>
                  </a:cubicBezTo>
                  <a:cubicBezTo>
                    <a:pt x="539523" y="252252"/>
                    <a:pt x="539523" y="310557"/>
                    <a:pt x="503636" y="346445"/>
                  </a:cubicBezTo>
                  <a:lnTo>
                    <a:pt x="362260" y="487907"/>
                  </a:lnTo>
                  <a:cubicBezTo>
                    <a:pt x="342622" y="507545"/>
                    <a:pt x="266503" y="522665"/>
                    <a:pt x="191861" y="528226"/>
                  </a:cubicBezTo>
                  <a:cubicBezTo>
                    <a:pt x="197336" y="453584"/>
                    <a:pt x="212456" y="377465"/>
                    <a:pt x="232180" y="357827"/>
                  </a:cubicBezTo>
                  <a:lnTo>
                    <a:pt x="373556" y="216452"/>
                  </a:lnTo>
                  <a:cubicBezTo>
                    <a:pt x="390761" y="199073"/>
                    <a:pt x="413875" y="189601"/>
                    <a:pt x="438553" y="189601"/>
                  </a:cubicBezTo>
                  <a:close/>
                  <a:moveTo>
                    <a:pt x="438553" y="141636"/>
                  </a:moveTo>
                  <a:cubicBezTo>
                    <a:pt x="402666" y="141636"/>
                    <a:pt x="366778" y="155278"/>
                    <a:pt x="339581" y="182476"/>
                  </a:cubicBezTo>
                  <a:lnTo>
                    <a:pt x="198205" y="323852"/>
                  </a:lnTo>
                  <a:cubicBezTo>
                    <a:pt x="143723" y="378335"/>
                    <a:pt x="141637" y="578364"/>
                    <a:pt x="141637" y="578364"/>
                  </a:cubicBezTo>
                  <a:cubicBezTo>
                    <a:pt x="141637" y="578364"/>
                    <a:pt x="341753" y="576278"/>
                    <a:pt x="396149" y="521796"/>
                  </a:cubicBezTo>
                  <a:lnTo>
                    <a:pt x="537524" y="380420"/>
                  </a:lnTo>
                  <a:cubicBezTo>
                    <a:pt x="592007" y="325938"/>
                    <a:pt x="592007" y="236872"/>
                    <a:pt x="537524" y="182476"/>
                  </a:cubicBezTo>
                  <a:cubicBezTo>
                    <a:pt x="510327" y="155191"/>
                    <a:pt x="474440" y="141636"/>
                    <a:pt x="438553" y="141636"/>
                  </a:cubicBezTo>
                  <a:close/>
                  <a:moveTo>
                    <a:pt x="120000" y="0"/>
                  </a:moveTo>
                  <a:lnTo>
                    <a:pt x="600000" y="0"/>
                  </a:lnTo>
                  <a:cubicBezTo>
                    <a:pt x="666040" y="0"/>
                    <a:pt x="720000" y="54048"/>
                    <a:pt x="720000" y="120000"/>
                  </a:cubicBezTo>
                  <a:lnTo>
                    <a:pt x="720000" y="600000"/>
                  </a:lnTo>
                  <a:cubicBezTo>
                    <a:pt x="720000" y="666039"/>
                    <a:pt x="666040" y="720000"/>
                    <a:pt x="600000" y="720000"/>
                  </a:cubicBezTo>
                  <a:lnTo>
                    <a:pt x="120000" y="720000"/>
                  </a:lnTo>
                  <a:cubicBezTo>
                    <a:pt x="53961" y="720000"/>
                    <a:pt x="0" y="666039"/>
                    <a:pt x="0" y="600000"/>
                  </a:cubicBezTo>
                  <a:lnTo>
                    <a:pt x="0" y="120000"/>
                  </a:lnTo>
                  <a:cubicBezTo>
                    <a:pt x="0" y="53961"/>
                    <a:pt x="53961" y="0"/>
                    <a:pt x="120000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12" name="标题 1"/>
          <p:cNvSpPr txBox="1"/>
          <p:nvPr/>
        </p:nvSpPr>
        <p:spPr>
          <a:xfrm rot="0" flipH="0" flipV="0">
            <a:off x="3919220" y="3335004"/>
            <a:ext cx="716280" cy="485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gradFill>
                  <a:gsLst>
                    <a:gs pos="0">
                      <a:srgbClr val="EDC17C">
                        <a:alpha val="100000"/>
                      </a:srgbClr>
                    </a:gs>
                    <a:gs pos="60000">
                      <a:srgbClr val="E19825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01.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115423" y="1700770"/>
            <a:ext cx="9846853" cy="86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多言語検索機能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625392" y="4861229"/>
            <a:ext cx="550026" cy="550026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60000">
                <a:schemeClr val="accent1"/>
              </a:gs>
            </a:gsLst>
            <a:lin ang="2700000" scaled="0"/>
          </a:gradFill>
          <a:ln w="57150" cap="rnd">
            <a:noFill/>
            <a:round/>
          </a:ln>
          <a:effectLst>
            <a:outerShdw dist="50800" blurRad="76200" dir="5400000" sx="100000" sy="100000" kx="0" ky="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3858307" y="4933240"/>
            <a:ext cx="767080" cy="485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gradFill>
                  <a:gsLst>
                    <a:gs pos="0">
                      <a:srgbClr val="EDC17C">
                        <a:alpha val="100000"/>
                      </a:srgbClr>
                    </a:gs>
                    <a:gs pos="60000">
                      <a:srgbClr val="E19825">
                        <a:alpha val="100000"/>
                      </a:srgbClr>
                    </a:gs>
                  </a:gsLst>
                  <a:lin ang="2700000" scaled="0"/>
                </a:gradFill>
                <a:latin typeface="OPPOSans H"/>
                <a:ea typeface="OPPOSans H"/>
                <a:cs typeface="OPPOSans H"/>
              </a:rPr>
              <a:t>03.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769835" y="5028242"/>
            <a:ext cx="261141" cy="216000"/>
          </a:xfrm>
          <a:custGeom>
            <a:avLst/>
            <a:gdLst>
              <a:gd name="connsiteX0" fmla="*/ 114387 w 870468"/>
              <a:gd name="connsiteY0" fmla="*/ 394297 h 720000"/>
              <a:gd name="connsiteX1" fmla="*/ 125598 w 870468"/>
              <a:gd name="connsiteY1" fmla="*/ 421319 h 720000"/>
              <a:gd name="connsiteX2" fmla="*/ 153878 w 870468"/>
              <a:gd name="connsiteY2" fmla="*/ 433051 h 720000"/>
              <a:gd name="connsiteX3" fmla="*/ 449972 w 870468"/>
              <a:gd name="connsiteY3" fmla="*/ 433051 h 720000"/>
              <a:gd name="connsiteX4" fmla="*/ 478295 w 870468"/>
              <a:gd name="connsiteY4" fmla="*/ 421319 h 720000"/>
              <a:gd name="connsiteX5" fmla="*/ 489465 w 870468"/>
              <a:gd name="connsiteY5" fmla="*/ 394297 h 720000"/>
              <a:gd name="connsiteX6" fmla="*/ 116266 w 870468"/>
              <a:gd name="connsiteY6" fmla="*/ 68594 h 720000"/>
              <a:gd name="connsiteX7" fmla="*/ 68708 w 870468"/>
              <a:gd name="connsiteY7" fmla="*/ 116152 h 720000"/>
              <a:gd name="connsiteX8" fmla="*/ 68708 w 870468"/>
              <a:gd name="connsiteY8" fmla="*/ 241561 h 720000"/>
              <a:gd name="connsiteX9" fmla="*/ 801875 w 870468"/>
              <a:gd name="connsiteY9" fmla="*/ 241561 h 720000"/>
              <a:gd name="connsiteX10" fmla="*/ 801875 w 870468"/>
              <a:gd name="connsiteY10" fmla="*/ 116152 h 720000"/>
              <a:gd name="connsiteX11" fmla="*/ 754317 w 870468"/>
              <a:gd name="connsiteY11" fmla="*/ 68594 h 720000"/>
              <a:gd name="connsiteX12" fmla="*/ 598821 w 870468"/>
              <a:gd name="connsiteY12" fmla="*/ 68594 h 720000"/>
              <a:gd name="connsiteX13" fmla="*/ 116266 w 870468"/>
              <a:gd name="connsiteY13" fmla="*/ 0 h 720000"/>
              <a:gd name="connsiteX14" fmla="*/ 598821 w 870468"/>
              <a:gd name="connsiteY14" fmla="*/ 0 h 720000"/>
              <a:gd name="connsiteX15" fmla="*/ 754317 w 870468"/>
              <a:gd name="connsiteY15" fmla="*/ 0 h 720000"/>
              <a:gd name="connsiteX16" fmla="*/ 870468 w 870468"/>
              <a:gd name="connsiteY16" fmla="*/ 116152 h 720000"/>
              <a:gd name="connsiteX17" fmla="*/ 870468 w 870468"/>
              <a:gd name="connsiteY17" fmla="*/ 360001 h 720000"/>
              <a:gd name="connsiteX18" fmla="*/ 870468 w 870468"/>
              <a:gd name="connsiteY18" fmla="*/ 603736 h 720000"/>
              <a:gd name="connsiteX19" fmla="*/ 754317 w 870468"/>
              <a:gd name="connsiteY19" fmla="*/ 720000 h 720000"/>
              <a:gd name="connsiteX20" fmla="*/ 598821 w 870468"/>
              <a:gd name="connsiteY20" fmla="*/ 720000 h 720000"/>
              <a:gd name="connsiteX21" fmla="*/ 116266 w 870468"/>
              <a:gd name="connsiteY21" fmla="*/ 720000 h 720000"/>
              <a:gd name="connsiteX22" fmla="*/ 115 w 870468"/>
              <a:gd name="connsiteY22" fmla="*/ 603850 h 720000"/>
              <a:gd name="connsiteX23" fmla="*/ 115 w 870468"/>
              <a:gd name="connsiteY23" fmla="*/ 360279 h 720000"/>
              <a:gd name="connsiteX24" fmla="*/ 0 w 870468"/>
              <a:gd name="connsiteY24" fmla="*/ 360001 h 720000"/>
              <a:gd name="connsiteX25" fmla="*/ 115 w 870468"/>
              <a:gd name="connsiteY25" fmla="*/ 359723 h 720000"/>
              <a:gd name="connsiteX26" fmla="*/ 115 w 870468"/>
              <a:gd name="connsiteY26" fmla="*/ 116152 h 720000"/>
              <a:gd name="connsiteX27" fmla="*/ 116266 w 870468"/>
              <a:gd name="connsiteY27" fmla="*/ 0 h 720000"/>
            </a:gdLst>
            <a:rect l="l" t="t" r="r" b="b"/>
            <a:pathLst>
              <a:path w="870468" h="720000">
                <a:moveTo>
                  <a:pt x="114387" y="394297"/>
                </a:moveTo>
                <a:lnTo>
                  <a:pt x="125598" y="421319"/>
                </a:lnTo>
                <a:cubicBezTo>
                  <a:pt x="132843" y="428564"/>
                  <a:pt x="142846" y="433051"/>
                  <a:pt x="153878" y="433051"/>
                </a:cubicBezTo>
                <a:lnTo>
                  <a:pt x="449972" y="433051"/>
                </a:lnTo>
                <a:cubicBezTo>
                  <a:pt x="461061" y="433051"/>
                  <a:pt x="471064" y="428564"/>
                  <a:pt x="478295" y="421319"/>
                </a:cubicBezTo>
                <a:lnTo>
                  <a:pt x="489465" y="394297"/>
                </a:lnTo>
                <a:close/>
                <a:moveTo>
                  <a:pt x="116266" y="68594"/>
                </a:moveTo>
                <a:cubicBezTo>
                  <a:pt x="89972" y="68594"/>
                  <a:pt x="68708" y="89972"/>
                  <a:pt x="68708" y="116152"/>
                </a:cubicBezTo>
                <a:lnTo>
                  <a:pt x="68708" y="241561"/>
                </a:lnTo>
                <a:lnTo>
                  <a:pt x="801875" y="241561"/>
                </a:lnTo>
                <a:lnTo>
                  <a:pt x="801875" y="116152"/>
                </a:lnTo>
                <a:cubicBezTo>
                  <a:pt x="801875" y="89858"/>
                  <a:pt x="780497" y="68594"/>
                  <a:pt x="754317" y="68594"/>
                </a:cubicBezTo>
                <a:lnTo>
                  <a:pt x="598821" y="68594"/>
                </a:lnTo>
                <a:close/>
                <a:moveTo>
                  <a:pt x="116266" y="0"/>
                </a:moveTo>
                <a:lnTo>
                  <a:pt x="598821" y="0"/>
                </a:lnTo>
                <a:lnTo>
                  <a:pt x="754317" y="0"/>
                </a:lnTo>
                <a:cubicBezTo>
                  <a:pt x="818338" y="0"/>
                  <a:pt x="870468" y="52131"/>
                  <a:pt x="870468" y="116152"/>
                </a:cubicBezTo>
                <a:lnTo>
                  <a:pt x="870468" y="360001"/>
                </a:lnTo>
                <a:lnTo>
                  <a:pt x="870468" y="603736"/>
                </a:lnTo>
                <a:cubicBezTo>
                  <a:pt x="870468" y="667870"/>
                  <a:pt x="818338" y="720000"/>
                  <a:pt x="754317" y="720000"/>
                </a:cubicBezTo>
                <a:lnTo>
                  <a:pt x="598821" y="720000"/>
                </a:lnTo>
                <a:lnTo>
                  <a:pt x="116266" y="720000"/>
                </a:lnTo>
                <a:cubicBezTo>
                  <a:pt x="52246" y="720000"/>
                  <a:pt x="115" y="667870"/>
                  <a:pt x="115" y="603850"/>
                </a:cubicBezTo>
                <a:lnTo>
                  <a:pt x="115" y="360279"/>
                </a:lnTo>
                <a:lnTo>
                  <a:pt x="0" y="360001"/>
                </a:lnTo>
                <a:lnTo>
                  <a:pt x="115" y="359723"/>
                </a:lnTo>
                <a:lnTo>
                  <a:pt x="115" y="116152"/>
                </a:lnTo>
                <a:cubicBezTo>
                  <a:pt x="115" y="52131"/>
                  <a:pt x="52246" y="0"/>
                  <a:pt x="116266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077323" y="4704311"/>
            <a:ext cx="2785653" cy="110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言語の壁を越えた情報アクセス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1077323" y="3231111"/>
            <a:ext cx="2785653" cy="110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母国語での質問入力が可能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8671923" y="4031211"/>
            <a:ext cx="2785653" cy="110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自動翻訳による検索結果の提供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765716" y="326456"/>
            <a:ext cx="10753183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E19825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多言語対応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1" flipV="1">
            <a:off x="342899" y="356192"/>
            <a:ext cx="341434" cy="396000"/>
          </a:xfrm>
          <a:prstGeom prst="parallelogram">
            <a:avLst>
              <a:gd name="adj" fmla="val 83922"/>
            </a:avLst>
          </a:prstGeom>
          <a:solidFill>
            <a:schemeClr val="accent1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1" flipV="1">
            <a:off x="0" y="356192"/>
            <a:ext cx="569896" cy="396000"/>
          </a:xfrm>
          <a:custGeom>
            <a:avLst/>
            <a:gdLst>
              <a:gd name="connsiteX0" fmla="*/ 569896 w 569896"/>
              <a:gd name="connsiteY0" fmla="*/ 325652 h 325652"/>
              <a:gd name="connsiteX1" fmla="*/ 0 w 569896"/>
              <a:gd name="connsiteY1" fmla="*/ 325652 h 325652"/>
              <a:gd name="connsiteX2" fmla="*/ 273294 w 569896"/>
              <a:gd name="connsiteY2" fmla="*/ 0 h 325652"/>
              <a:gd name="connsiteX3" fmla="*/ 569896 w 569896"/>
              <a:gd name="connsiteY3" fmla="*/ 0 h 325652"/>
            </a:gdLst>
            <a:rect l="l" t="t" r="r" b="b"/>
            <a:pathLst>
              <a:path w="569896" h="325652">
                <a:moveTo>
                  <a:pt x="569896" y="325652"/>
                </a:moveTo>
                <a:lnTo>
                  <a:pt x="0" y="325652"/>
                </a:lnTo>
                <a:lnTo>
                  <a:pt x="273294" y="0"/>
                </a:lnTo>
                <a:lnTo>
                  <a:pt x="569896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23" name="标题 1"/>
          <p:cNvCxnSpPr/>
          <p:nvPr/>
        </p:nvCxnSpPr>
        <p:spPr>
          <a:xfrm rot="0" flipH="0" flipV="0">
            <a:off x="404053" y="924812"/>
            <a:ext cx="3406412" cy="0"/>
          </a:xfrm>
          <a:prstGeom prst="line">
            <a:avLst/>
          </a:prstGeom>
          <a:noFill/>
          <a:ln w="6350" cap="sq">
            <a:gradFill>
              <a:gsLst>
                <a:gs pos="4000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  <p:cxnSp>
        <p:nvCxnSpPr>
          <p:cNvPr id="24" name="标题 1"/>
          <p:cNvCxnSpPr/>
          <p:nvPr/>
        </p:nvCxnSpPr>
        <p:spPr>
          <a:xfrm rot="0" flipH="0" flipV="0">
            <a:off x="1597853" y="865774"/>
            <a:ext cx="2733312" cy="0"/>
          </a:xfrm>
          <a:prstGeom prst="line">
            <a:avLst/>
          </a:prstGeom>
          <a:noFill/>
          <a:ln w="6350" cap="sq">
            <a:gradFill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1" flipV="0">
            <a:off x="4368792" y="1269637"/>
            <a:ext cx="3454416" cy="3454416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 cap="flat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60400" y="1904601"/>
            <a:ext cx="3105945" cy="2184488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検索結果を関連性の高い順に要約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037926" y="2663185"/>
            <a:ext cx="661074" cy="6610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sq">
            <a:noFill/>
          </a:ln>
        </p:spPr>
        <p:txBody>
          <a:bodyPr vert="horz" wrap="none" lIns="108000" tIns="108000" rIns="108000" bIns="10800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098463" y="2723722"/>
            <a:ext cx="540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sq">
            <a:noFill/>
          </a:ln>
        </p:spPr>
        <p:txBody>
          <a:bodyPr vert="horz" wrap="none" lIns="108000" tIns="108000" rIns="108000" bIns="10800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247887" y="2856019"/>
            <a:ext cx="241153" cy="275406"/>
          </a:xfrm>
          <a:custGeom>
            <a:avLst/>
            <a:gdLst>
              <a:gd name="connsiteX0" fmla="*/ 361901 w 630455"/>
              <a:gd name="connsiteY0" fmla="*/ 82589 h 720001"/>
              <a:gd name="connsiteX1" fmla="*/ 361901 w 630455"/>
              <a:gd name="connsiteY1" fmla="*/ 203034 h 720001"/>
              <a:gd name="connsiteX2" fmla="*/ 427179 w 630455"/>
              <a:gd name="connsiteY2" fmla="*/ 268312 h 720001"/>
              <a:gd name="connsiteX3" fmla="*/ 547624 w 630455"/>
              <a:gd name="connsiteY3" fmla="*/ 268312 h 720001"/>
              <a:gd name="connsiteX4" fmla="*/ 113812 w 630455"/>
              <a:gd name="connsiteY4" fmla="*/ 0 h 720001"/>
              <a:gd name="connsiteX5" fmla="*/ 338847 w 630455"/>
              <a:gd name="connsiteY5" fmla="*/ 0 h 720001"/>
              <a:gd name="connsiteX6" fmla="*/ 340465 w 630455"/>
              <a:gd name="connsiteY6" fmla="*/ 162 h 720001"/>
              <a:gd name="connsiteX7" fmla="*/ 340789 w 630455"/>
              <a:gd name="connsiteY7" fmla="*/ 162 h 720001"/>
              <a:gd name="connsiteX8" fmla="*/ 344106 w 630455"/>
              <a:gd name="connsiteY8" fmla="*/ 809 h 720001"/>
              <a:gd name="connsiteX9" fmla="*/ 344186 w 630455"/>
              <a:gd name="connsiteY9" fmla="*/ 809 h 720001"/>
              <a:gd name="connsiteX10" fmla="*/ 347422 w 630455"/>
              <a:gd name="connsiteY10" fmla="*/ 1942 h 720001"/>
              <a:gd name="connsiteX11" fmla="*/ 347503 w 630455"/>
              <a:gd name="connsiteY11" fmla="*/ 1942 h 720001"/>
              <a:gd name="connsiteX12" fmla="*/ 349040 w 630455"/>
              <a:gd name="connsiteY12" fmla="*/ 2670 h 720001"/>
              <a:gd name="connsiteX13" fmla="*/ 349121 w 630455"/>
              <a:gd name="connsiteY13" fmla="*/ 2670 h 720001"/>
              <a:gd name="connsiteX14" fmla="*/ 350576 w 630455"/>
              <a:gd name="connsiteY14" fmla="*/ 3479 h 720001"/>
              <a:gd name="connsiteX15" fmla="*/ 350819 w 630455"/>
              <a:gd name="connsiteY15" fmla="*/ 3640 h 720001"/>
              <a:gd name="connsiteX16" fmla="*/ 352033 w 630455"/>
              <a:gd name="connsiteY16" fmla="*/ 4449 h 720001"/>
              <a:gd name="connsiteX17" fmla="*/ 352194 w 630455"/>
              <a:gd name="connsiteY17" fmla="*/ 4530 h 720001"/>
              <a:gd name="connsiteX18" fmla="*/ 353408 w 630455"/>
              <a:gd name="connsiteY18" fmla="*/ 5501 h 720001"/>
              <a:gd name="connsiteX19" fmla="*/ 353651 w 630455"/>
              <a:gd name="connsiteY19" fmla="*/ 5743 h 720001"/>
              <a:gd name="connsiteX20" fmla="*/ 354864 w 630455"/>
              <a:gd name="connsiteY20" fmla="*/ 6876 h 720001"/>
              <a:gd name="connsiteX21" fmla="*/ 623418 w 630455"/>
              <a:gd name="connsiteY21" fmla="*/ 275430 h 720001"/>
              <a:gd name="connsiteX22" fmla="*/ 624551 w 630455"/>
              <a:gd name="connsiteY22" fmla="*/ 276643 h 720001"/>
              <a:gd name="connsiteX23" fmla="*/ 624793 w 630455"/>
              <a:gd name="connsiteY23" fmla="*/ 276886 h 720001"/>
              <a:gd name="connsiteX24" fmla="*/ 625764 w 630455"/>
              <a:gd name="connsiteY24" fmla="*/ 278180 h 720001"/>
              <a:gd name="connsiteX25" fmla="*/ 625845 w 630455"/>
              <a:gd name="connsiteY25" fmla="*/ 278342 h 720001"/>
              <a:gd name="connsiteX26" fmla="*/ 626734 w 630455"/>
              <a:gd name="connsiteY26" fmla="*/ 279637 h 720001"/>
              <a:gd name="connsiteX27" fmla="*/ 626896 w 630455"/>
              <a:gd name="connsiteY27" fmla="*/ 279798 h 720001"/>
              <a:gd name="connsiteX28" fmla="*/ 627705 w 630455"/>
              <a:gd name="connsiteY28" fmla="*/ 281254 h 720001"/>
              <a:gd name="connsiteX29" fmla="*/ 628433 w 630455"/>
              <a:gd name="connsiteY29" fmla="*/ 282791 h 720001"/>
              <a:gd name="connsiteX30" fmla="*/ 629646 w 630455"/>
              <a:gd name="connsiteY30" fmla="*/ 286107 h 720001"/>
              <a:gd name="connsiteX31" fmla="*/ 630293 w 630455"/>
              <a:gd name="connsiteY31" fmla="*/ 289424 h 720001"/>
              <a:gd name="connsiteX32" fmla="*/ 630293 w 630455"/>
              <a:gd name="connsiteY32" fmla="*/ 289667 h 720001"/>
              <a:gd name="connsiteX33" fmla="*/ 630455 w 630455"/>
              <a:gd name="connsiteY33" fmla="*/ 291285 h 720001"/>
              <a:gd name="connsiteX34" fmla="*/ 630455 w 630455"/>
              <a:gd name="connsiteY34" fmla="*/ 292579 h 720001"/>
              <a:gd name="connsiteX35" fmla="*/ 630455 w 630455"/>
              <a:gd name="connsiteY35" fmla="*/ 606189 h 720001"/>
              <a:gd name="connsiteX36" fmla="*/ 516644 w 630455"/>
              <a:gd name="connsiteY36" fmla="*/ 720001 h 720001"/>
              <a:gd name="connsiteX37" fmla="*/ 113812 w 630455"/>
              <a:gd name="connsiteY37" fmla="*/ 720001 h 720001"/>
              <a:gd name="connsiteX38" fmla="*/ 0 w 630455"/>
              <a:gd name="connsiteY38" fmla="*/ 606189 h 720001"/>
              <a:gd name="connsiteX39" fmla="*/ 0 w 630455"/>
              <a:gd name="connsiteY39" fmla="*/ 113812 h 720001"/>
              <a:gd name="connsiteX40" fmla="*/ 113812 w 630455"/>
              <a:gd name="connsiteY40" fmla="*/ 0 h 720001"/>
            </a:gdLst>
            <a:rect l="l" t="t" r="r" b="b"/>
            <a:pathLst>
              <a:path w="630455" h="720001">
                <a:moveTo>
                  <a:pt x="361901" y="82589"/>
                </a:moveTo>
                <a:lnTo>
                  <a:pt x="361901" y="203034"/>
                </a:lnTo>
                <a:cubicBezTo>
                  <a:pt x="361901" y="239030"/>
                  <a:pt x="391183" y="268312"/>
                  <a:pt x="427179" y="268312"/>
                </a:cubicBezTo>
                <a:lnTo>
                  <a:pt x="547624" y="268312"/>
                </a:lnTo>
                <a:close/>
                <a:moveTo>
                  <a:pt x="113812" y="0"/>
                </a:moveTo>
                <a:lnTo>
                  <a:pt x="338847" y="0"/>
                </a:lnTo>
                <a:cubicBezTo>
                  <a:pt x="339414" y="81"/>
                  <a:pt x="339899" y="81"/>
                  <a:pt x="340465" y="162"/>
                </a:cubicBezTo>
                <a:lnTo>
                  <a:pt x="340789" y="162"/>
                </a:lnTo>
                <a:cubicBezTo>
                  <a:pt x="341922" y="324"/>
                  <a:pt x="343054" y="485"/>
                  <a:pt x="344106" y="809"/>
                </a:cubicBezTo>
                <a:lnTo>
                  <a:pt x="344186" y="809"/>
                </a:lnTo>
                <a:cubicBezTo>
                  <a:pt x="345238" y="1052"/>
                  <a:pt x="346371" y="1456"/>
                  <a:pt x="347422" y="1942"/>
                </a:cubicBezTo>
                <a:lnTo>
                  <a:pt x="347503" y="1942"/>
                </a:lnTo>
                <a:cubicBezTo>
                  <a:pt x="348069" y="2184"/>
                  <a:pt x="348555" y="2427"/>
                  <a:pt x="349040" y="2670"/>
                </a:cubicBezTo>
                <a:lnTo>
                  <a:pt x="349121" y="2670"/>
                </a:lnTo>
                <a:cubicBezTo>
                  <a:pt x="349606" y="2912"/>
                  <a:pt x="350091" y="3155"/>
                  <a:pt x="350576" y="3479"/>
                </a:cubicBezTo>
                <a:cubicBezTo>
                  <a:pt x="350657" y="3560"/>
                  <a:pt x="350739" y="3560"/>
                  <a:pt x="350819" y="3640"/>
                </a:cubicBezTo>
                <a:cubicBezTo>
                  <a:pt x="351224" y="3883"/>
                  <a:pt x="351628" y="4126"/>
                  <a:pt x="352033" y="4449"/>
                </a:cubicBezTo>
                <a:cubicBezTo>
                  <a:pt x="352113" y="4449"/>
                  <a:pt x="352113" y="4530"/>
                  <a:pt x="352194" y="4530"/>
                </a:cubicBezTo>
                <a:lnTo>
                  <a:pt x="353408" y="5501"/>
                </a:lnTo>
                <a:lnTo>
                  <a:pt x="353651" y="5743"/>
                </a:lnTo>
                <a:cubicBezTo>
                  <a:pt x="354055" y="6148"/>
                  <a:pt x="354459" y="6472"/>
                  <a:pt x="354864" y="6876"/>
                </a:cubicBezTo>
                <a:lnTo>
                  <a:pt x="623418" y="275430"/>
                </a:lnTo>
                <a:cubicBezTo>
                  <a:pt x="623822" y="275835"/>
                  <a:pt x="624227" y="276239"/>
                  <a:pt x="624551" y="276643"/>
                </a:cubicBezTo>
                <a:lnTo>
                  <a:pt x="624793" y="276886"/>
                </a:lnTo>
                <a:cubicBezTo>
                  <a:pt x="625117" y="277291"/>
                  <a:pt x="625440" y="277776"/>
                  <a:pt x="625764" y="278180"/>
                </a:cubicBezTo>
                <a:cubicBezTo>
                  <a:pt x="625764" y="278261"/>
                  <a:pt x="625845" y="278342"/>
                  <a:pt x="625845" y="278342"/>
                </a:cubicBezTo>
                <a:cubicBezTo>
                  <a:pt x="626168" y="278747"/>
                  <a:pt x="626491" y="279232"/>
                  <a:pt x="626734" y="279637"/>
                </a:cubicBezTo>
                <a:cubicBezTo>
                  <a:pt x="626815" y="279637"/>
                  <a:pt x="626815" y="279717"/>
                  <a:pt x="626896" y="279798"/>
                </a:cubicBezTo>
                <a:cubicBezTo>
                  <a:pt x="627139" y="280284"/>
                  <a:pt x="627462" y="280769"/>
                  <a:pt x="627705" y="281254"/>
                </a:cubicBezTo>
                <a:cubicBezTo>
                  <a:pt x="627948" y="281739"/>
                  <a:pt x="628190" y="282225"/>
                  <a:pt x="628433" y="282791"/>
                </a:cubicBezTo>
                <a:cubicBezTo>
                  <a:pt x="628918" y="283843"/>
                  <a:pt x="629323" y="284975"/>
                  <a:pt x="629646" y="286107"/>
                </a:cubicBezTo>
                <a:cubicBezTo>
                  <a:pt x="629889" y="287159"/>
                  <a:pt x="630132" y="288291"/>
                  <a:pt x="630293" y="289424"/>
                </a:cubicBezTo>
                <a:lnTo>
                  <a:pt x="630293" y="289667"/>
                </a:lnTo>
                <a:cubicBezTo>
                  <a:pt x="630374" y="290152"/>
                  <a:pt x="630455" y="290718"/>
                  <a:pt x="630455" y="291285"/>
                </a:cubicBezTo>
                <a:lnTo>
                  <a:pt x="630455" y="292579"/>
                </a:lnTo>
                <a:lnTo>
                  <a:pt x="630455" y="606189"/>
                </a:lnTo>
                <a:cubicBezTo>
                  <a:pt x="630455" y="668959"/>
                  <a:pt x="579414" y="720001"/>
                  <a:pt x="516644" y="720001"/>
                </a:cubicBezTo>
                <a:lnTo>
                  <a:pt x="113812" y="720001"/>
                </a:lnTo>
                <a:cubicBezTo>
                  <a:pt x="51042" y="720001"/>
                  <a:pt x="0" y="668959"/>
                  <a:pt x="0" y="606189"/>
                </a:cubicBezTo>
                <a:lnTo>
                  <a:pt x="0" y="113812"/>
                </a:lnTo>
                <a:cubicBezTo>
                  <a:pt x="0" y="51042"/>
                  <a:pt x="51042" y="0"/>
                  <a:pt x="113812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8412955" y="1905155"/>
            <a:ext cx="3105945" cy="218338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重要な情報の抽出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493000" y="2663185"/>
            <a:ext cx="661074" cy="6610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sq">
            <a:noFill/>
          </a:ln>
        </p:spPr>
        <p:txBody>
          <a:bodyPr vert="horz" wrap="none" lIns="108000" tIns="108000" rIns="108000" bIns="10800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grpSp>
        <p:nvGrpSpPr>
          <p:cNvPr id="10" name=""/>
          <p:cNvGrpSpPr/>
          <p:nvPr/>
        </p:nvGrpSpPr>
        <p:grpSpPr>
          <a:xfrm>
            <a:off x="7553537" y="2723722"/>
            <a:ext cx="540000" cy="540000"/>
            <a:chOff x="7553537" y="2723722"/>
            <a:chExt cx="540000" cy="540000"/>
          </a:xfrm>
        </p:grpSpPr>
        <p:sp>
          <p:nvSpPr>
            <p:cNvPr id="11" name="标题 1"/>
            <p:cNvSpPr txBox="1"/>
            <p:nvPr/>
          </p:nvSpPr>
          <p:spPr>
            <a:xfrm rot="0" flipH="0" flipV="0">
              <a:off x="7553537" y="2723722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vert="horz" wrap="none" lIns="108000" tIns="108000" rIns="108000" bIns="10800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12" name="标题 1"/>
            <p:cNvSpPr txBox="1"/>
            <p:nvPr/>
          </p:nvSpPr>
          <p:spPr>
            <a:xfrm rot="0" flipH="0" flipV="0">
              <a:off x="7685834" y="2873165"/>
              <a:ext cx="275406" cy="241113"/>
            </a:xfrm>
            <a:custGeom>
              <a:avLst/>
              <a:gdLst>
                <a:gd name="connsiteX0" fmla="*/ 411293 w 822401"/>
                <a:gd name="connsiteY0" fmla="*/ 234366 h 720000"/>
                <a:gd name="connsiteX1" fmla="*/ 536928 w 822401"/>
                <a:gd name="connsiteY1" fmla="*/ 360000 h 720000"/>
                <a:gd name="connsiteX2" fmla="*/ 411293 w 822401"/>
                <a:gd name="connsiteY2" fmla="*/ 485635 h 720000"/>
                <a:gd name="connsiteX3" fmla="*/ 285659 w 822401"/>
                <a:gd name="connsiteY3" fmla="*/ 360000 h 720000"/>
                <a:gd name="connsiteX4" fmla="*/ 411293 w 822401"/>
                <a:gd name="connsiteY4" fmla="*/ 234366 h 720000"/>
                <a:gd name="connsiteX5" fmla="*/ 411293 w 822401"/>
                <a:gd name="connsiteY5" fmla="*/ 178938 h 720000"/>
                <a:gd name="connsiteX6" fmla="*/ 230231 w 822401"/>
                <a:gd name="connsiteY6" fmla="*/ 360000 h 720000"/>
                <a:gd name="connsiteX7" fmla="*/ 411293 w 822401"/>
                <a:gd name="connsiteY7" fmla="*/ 541063 h 720000"/>
                <a:gd name="connsiteX8" fmla="*/ 592355 w 822401"/>
                <a:gd name="connsiteY8" fmla="*/ 360000 h 720000"/>
                <a:gd name="connsiteX9" fmla="*/ 411293 w 822401"/>
                <a:gd name="connsiteY9" fmla="*/ 178938 h 720000"/>
                <a:gd name="connsiteX10" fmla="*/ 219884 w 822401"/>
                <a:gd name="connsiteY10" fmla="*/ 0 h 720000"/>
                <a:gd name="connsiteX11" fmla="*/ 602517 w 822401"/>
                <a:gd name="connsiteY11" fmla="*/ 0 h 720000"/>
                <a:gd name="connsiteX12" fmla="*/ 627275 w 822401"/>
                <a:gd name="connsiteY12" fmla="*/ 14319 h 720000"/>
                <a:gd name="connsiteX13" fmla="*/ 818591 w 822401"/>
                <a:gd name="connsiteY13" fmla="*/ 345682 h 720000"/>
                <a:gd name="connsiteX14" fmla="*/ 818591 w 822401"/>
                <a:gd name="connsiteY14" fmla="*/ 374319 h 720000"/>
                <a:gd name="connsiteX15" fmla="*/ 627367 w 822401"/>
                <a:gd name="connsiteY15" fmla="*/ 705682 h 720000"/>
                <a:gd name="connsiteX16" fmla="*/ 602609 w 822401"/>
                <a:gd name="connsiteY16" fmla="*/ 720000 h 720000"/>
                <a:gd name="connsiteX17" fmla="*/ 219977 w 822401"/>
                <a:gd name="connsiteY17" fmla="*/ 720000 h 720000"/>
                <a:gd name="connsiteX18" fmla="*/ 195219 w 822401"/>
                <a:gd name="connsiteY18" fmla="*/ 705682 h 720000"/>
                <a:gd name="connsiteX19" fmla="*/ 3811 w 822401"/>
                <a:gd name="connsiteY19" fmla="*/ 374319 h 720000"/>
                <a:gd name="connsiteX20" fmla="*/ 3811 w 822401"/>
                <a:gd name="connsiteY20" fmla="*/ 345682 h 720000"/>
                <a:gd name="connsiteX21" fmla="*/ 195127 w 822401"/>
                <a:gd name="connsiteY21" fmla="*/ 14319 h 720000"/>
                <a:gd name="connsiteX22" fmla="*/ 219884 w 822401"/>
                <a:gd name="connsiteY22" fmla="*/ 0 h 720000"/>
              </a:gdLst>
              <a:rect l="l" t="t" r="r" b="b"/>
              <a:pathLst>
                <a:path w="822401" h="720000">
                  <a:moveTo>
                    <a:pt x="411293" y="234366"/>
                  </a:moveTo>
                  <a:cubicBezTo>
                    <a:pt x="480577" y="234366"/>
                    <a:pt x="536928" y="290716"/>
                    <a:pt x="536928" y="360000"/>
                  </a:cubicBezTo>
                  <a:cubicBezTo>
                    <a:pt x="536928" y="429284"/>
                    <a:pt x="480577" y="485635"/>
                    <a:pt x="411293" y="485635"/>
                  </a:cubicBezTo>
                  <a:cubicBezTo>
                    <a:pt x="342009" y="485635"/>
                    <a:pt x="285659" y="429284"/>
                    <a:pt x="285659" y="360000"/>
                  </a:cubicBezTo>
                  <a:cubicBezTo>
                    <a:pt x="285659" y="290716"/>
                    <a:pt x="342009" y="234366"/>
                    <a:pt x="411293" y="234366"/>
                  </a:cubicBezTo>
                  <a:close/>
                  <a:moveTo>
                    <a:pt x="411293" y="178938"/>
                  </a:moveTo>
                  <a:cubicBezTo>
                    <a:pt x="311432" y="178938"/>
                    <a:pt x="230231" y="260139"/>
                    <a:pt x="230231" y="360000"/>
                  </a:cubicBezTo>
                  <a:cubicBezTo>
                    <a:pt x="230231" y="459862"/>
                    <a:pt x="311432" y="541063"/>
                    <a:pt x="411293" y="541063"/>
                  </a:cubicBezTo>
                  <a:cubicBezTo>
                    <a:pt x="511154" y="541063"/>
                    <a:pt x="592355" y="459862"/>
                    <a:pt x="592355" y="360000"/>
                  </a:cubicBezTo>
                  <a:cubicBezTo>
                    <a:pt x="592355" y="260139"/>
                    <a:pt x="511154" y="178938"/>
                    <a:pt x="411293" y="178938"/>
                  </a:cubicBezTo>
                  <a:close/>
                  <a:moveTo>
                    <a:pt x="219884" y="0"/>
                  </a:moveTo>
                  <a:lnTo>
                    <a:pt x="602517" y="0"/>
                  </a:lnTo>
                  <a:cubicBezTo>
                    <a:pt x="612679" y="0"/>
                    <a:pt x="622194" y="5451"/>
                    <a:pt x="627275" y="14319"/>
                  </a:cubicBezTo>
                  <a:lnTo>
                    <a:pt x="818591" y="345682"/>
                  </a:lnTo>
                  <a:cubicBezTo>
                    <a:pt x="823672" y="354550"/>
                    <a:pt x="823672" y="365451"/>
                    <a:pt x="818591" y="374319"/>
                  </a:cubicBezTo>
                  <a:lnTo>
                    <a:pt x="627367" y="705682"/>
                  </a:lnTo>
                  <a:cubicBezTo>
                    <a:pt x="622286" y="714550"/>
                    <a:pt x="612771" y="720000"/>
                    <a:pt x="602609" y="720000"/>
                  </a:cubicBezTo>
                  <a:lnTo>
                    <a:pt x="219977" y="720000"/>
                  </a:lnTo>
                  <a:cubicBezTo>
                    <a:pt x="209815" y="720000"/>
                    <a:pt x="200300" y="714550"/>
                    <a:pt x="195219" y="705682"/>
                  </a:cubicBezTo>
                  <a:lnTo>
                    <a:pt x="3811" y="374319"/>
                  </a:lnTo>
                  <a:cubicBezTo>
                    <a:pt x="-1270" y="365543"/>
                    <a:pt x="-1270" y="354550"/>
                    <a:pt x="3811" y="345682"/>
                  </a:cubicBezTo>
                  <a:lnTo>
                    <a:pt x="195127" y="14319"/>
                  </a:lnTo>
                  <a:cubicBezTo>
                    <a:pt x="200208" y="5451"/>
                    <a:pt x="209723" y="0"/>
                    <a:pt x="219884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 cap="flat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l">
                <a:lnSpc>
                  <a:spcPct val="110000"/>
                </a:lnSpc>
              </a:pPr>
              <a:endParaRPr kumimoji="1" lang="zh-CN" altLang="en-US"/>
            </a:p>
          </p:txBody>
        </p:sp>
      </p:grpSp>
      <p:sp>
        <p:nvSpPr>
          <p:cNvPr id="13" name="标题 1"/>
          <p:cNvSpPr txBox="1"/>
          <p:nvPr/>
        </p:nvSpPr>
        <p:spPr>
          <a:xfrm rot="10800000" flipH="0" flipV="1">
            <a:off x="1192530" y="4981265"/>
            <a:ext cx="9794240" cy="1006241"/>
          </a:xfrm>
          <a:prstGeom prst="roundRect">
            <a:avLst>
              <a:gd name="adj" fmla="val 5338"/>
            </a:avLst>
          </a:prstGeom>
          <a:solidFill>
            <a:schemeClr val="bg1"/>
          </a:solidFill>
          <a:ln w="6350" cap="sq">
            <a:solidFill>
              <a:schemeClr val="bg1">
                <a:lumMod val="85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417485" y="5086578"/>
            <a:ext cx="9344331" cy="7956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高精度な情報要約</a:t>
            </a:r>
            <a:endParaRPr kumimoji="1" lang="zh-CN" altLang="en-US"/>
          </a:p>
        </p:txBody>
      </p:sp>
      <p:pic>
        <p:nvPicPr>
          <p:cNvPr id="15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4686300" y="1587500"/>
            <a:ext cx="2806700" cy="2806700"/>
          </a:xfrm>
          <a:prstGeom prst="rect">
            <a:avLst/>
          </a:prstGeom>
        </p:spPr>
      </p:pic>
      <p:sp>
        <p:nvSpPr>
          <p:cNvPr id="16" name="标题 1"/>
          <p:cNvSpPr txBox="1"/>
          <p:nvPr/>
        </p:nvSpPr>
        <p:spPr>
          <a:xfrm rot="0" flipH="0" flipV="0">
            <a:off x="765716" y="326456"/>
            <a:ext cx="10753183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E19825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インテリジェントな要約機能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1" flipV="1">
            <a:off x="342899" y="356192"/>
            <a:ext cx="341434" cy="396000"/>
          </a:xfrm>
          <a:prstGeom prst="parallelogram">
            <a:avLst>
              <a:gd name="adj" fmla="val 83922"/>
            </a:avLst>
          </a:prstGeom>
          <a:solidFill>
            <a:schemeClr val="accent1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1" flipV="1">
            <a:off x="0" y="356192"/>
            <a:ext cx="569896" cy="396000"/>
          </a:xfrm>
          <a:custGeom>
            <a:avLst/>
            <a:gdLst>
              <a:gd name="connsiteX0" fmla="*/ 569896 w 569896"/>
              <a:gd name="connsiteY0" fmla="*/ 325652 h 325652"/>
              <a:gd name="connsiteX1" fmla="*/ 0 w 569896"/>
              <a:gd name="connsiteY1" fmla="*/ 325652 h 325652"/>
              <a:gd name="connsiteX2" fmla="*/ 273294 w 569896"/>
              <a:gd name="connsiteY2" fmla="*/ 0 h 325652"/>
              <a:gd name="connsiteX3" fmla="*/ 569896 w 569896"/>
              <a:gd name="connsiteY3" fmla="*/ 0 h 325652"/>
            </a:gdLst>
            <a:rect l="l" t="t" r="r" b="b"/>
            <a:pathLst>
              <a:path w="569896" h="325652">
                <a:moveTo>
                  <a:pt x="569896" y="325652"/>
                </a:moveTo>
                <a:lnTo>
                  <a:pt x="0" y="325652"/>
                </a:lnTo>
                <a:lnTo>
                  <a:pt x="273294" y="0"/>
                </a:lnTo>
                <a:lnTo>
                  <a:pt x="569896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9" name="标题 1"/>
          <p:cNvCxnSpPr/>
          <p:nvPr/>
        </p:nvCxnSpPr>
        <p:spPr>
          <a:xfrm rot="0" flipH="0" flipV="0">
            <a:off x="404053" y="924812"/>
            <a:ext cx="3406412" cy="0"/>
          </a:xfrm>
          <a:prstGeom prst="line">
            <a:avLst/>
          </a:prstGeom>
          <a:noFill/>
          <a:ln w="6350" cap="sq">
            <a:gradFill>
              <a:gsLst>
                <a:gs pos="4000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  <p:cxnSp>
        <p:nvCxnSpPr>
          <p:cNvPr id="20" name="标题 1"/>
          <p:cNvCxnSpPr/>
          <p:nvPr/>
        </p:nvCxnSpPr>
        <p:spPr>
          <a:xfrm rot="0" flipH="0" flipV="0">
            <a:off x="1597853" y="865774"/>
            <a:ext cx="2733312" cy="0"/>
          </a:xfrm>
          <a:prstGeom prst="line">
            <a:avLst/>
          </a:prstGeom>
          <a:noFill/>
          <a:ln w="6350" cap="sq">
            <a:gradFill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0" y="1482922"/>
            <a:ext cx="12192000" cy="208915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2700000" scaled="0"/>
          </a:gra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849" t="2011" r="0" b="51045"/>
          <a:stretch>
            <a:fillRect/>
          </a:stretch>
        </p:blipFill>
        <p:spPr>
          <a:xfrm rot="0" flipH="0" flipV="0">
            <a:off x="0" y="1482922"/>
            <a:ext cx="10887634" cy="2089150"/>
          </a:xfrm>
          <a:custGeom>
            <a:avLst/>
            <a:gdLst/>
            <a:rect l="l" t="t" r="r" b="b"/>
            <a:pathLst>
              <a:path w="10887634" h="2089150">
                <a:moveTo>
                  <a:pt x="0" y="0"/>
                </a:moveTo>
                <a:lnTo>
                  <a:pt x="10887634" y="0"/>
                </a:lnTo>
                <a:lnTo>
                  <a:pt x="10887634" y="2089150"/>
                </a:lnTo>
                <a:lnTo>
                  <a:pt x="0" y="208915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1290825" y="4114800"/>
            <a:ext cx="4436016" cy="16718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検索結果をもとにスライドを自動生成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452459" y="4114800"/>
            <a:ext cx="4436016" cy="167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短時間で質の高いプレゼン資料の作成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162995" y="1781766"/>
            <a:ext cx="9866011" cy="14914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スライド自動生成機能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65716" y="326456"/>
            <a:ext cx="10753183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E19825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プレゼンテーション自動生成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1" flipV="1">
            <a:off x="342899" y="356192"/>
            <a:ext cx="341434" cy="396000"/>
          </a:xfrm>
          <a:prstGeom prst="parallelogram">
            <a:avLst>
              <a:gd name="adj" fmla="val 83922"/>
            </a:avLst>
          </a:prstGeom>
          <a:solidFill>
            <a:schemeClr val="accent1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1" flipV="1">
            <a:off x="0" y="356192"/>
            <a:ext cx="569896" cy="396000"/>
          </a:xfrm>
          <a:custGeom>
            <a:avLst/>
            <a:gdLst>
              <a:gd name="connsiteX0" fmla="*/ 569896 w 569896"/>
              <a:gd name="connsiteY0" fmla="*/ 325652 h 325652"/>
              <a:gd name="connsiteX1" fmla="*/ 0 w 569896"/>
              <a:gd name="connsiteY1" fmla="*/ 325652 h 325652"/>
              <a:gd name="connsiteX2" fmla="*/ 273294 w 569896"/>
              <a:gd name="connsiteY2" fmla="*/ 0 h 325652"/>
              <a:gd name="connsiteX3" fmla="*/ 569896 w 569896"/>
              <a:gd name="connsiteY3" fmla="*/ 0 h 325652"/>
            </a:gdLst>
            <a:rect l="l" t="t" r="r" b="b"/>
            <a:pathLst>
              <a:path w="569896" h="325652">
                <a:moveTo>
                  <a:pt x="569896" y="325652"/>
                </a:moveTo>
                <a:lnTo>
                  <a:pt x="0" y="325652"/>
                </a:lnTo>
                <a:lnTo>
                  <a:pt x="273294" y="0"/>
                </a:lnTo>
                <a:lnTo>
                  <a:pt x="569896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1" name="标题 1"/>
          <p:cNvCxnSpPr/>
          <p:nvPr/>
        </p:nvCxnSpPr>
        <p:spPr>
          <a:xfrm rot="0" flipH="0" flipV="0">
            <a:off x="404053" y="924812"/>
            <a:ext cx="3406412" cy="0"/>
          </a:xfrm>
          <a:prstGeom prst="line">
            <a:avLst/>
          </a:prstGeom>
          <a:noFill/>
          <a:ln w="6350" cap="sq">
            <a:gradFill>
              <a:gsLst>
                <a:gs pos="4000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  <p:cxnSp>
        <p:nvCxnSpPr>
          <p:cNvPr id="12" name="标题 1"/>
          <p:cNvCxnSpPr/>
          <p:nvPr/>
        </p:nvCxnSpPr>
        <p:spPr>
          <a:xfrm rot="0" flipH="0" flipV="0">
            <a:off x="1597853" y="865774"/>
            <a:ext cx="2733312" cy="0"/>
          </a:xfrm>
          <a:prstGeom prst="line">
            <a:avLst/>
          </a:prstGeom>
          <a:noFill/>
          <a:ln w="6350" cap="sq">
            <a:gradFill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3409419" y="2658156"/>
            <a:ext cx="5139590" cy="934998"/>
          </a:xfrm>
          <a:prstGeom prst="rect">
            <a:avLst/>
          </a:prstGeom>
          <a:solidFill>
            <a:schemeClr val="accent1"/>
          </a:solidFill>
          <a:ln w="57150" cap="rnd">
            <a:noFill/>
            <a:round/>
          </a:ln>
          <a:effectLst>
            <a:outerShdw dist="50800" blurRad="76200" dir="5400000" sx="100000" sy="100000" kx="0" ky="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3757837" y="2712169"/>
            <a:ext cx="4682567" cy="8311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視覚的に情報を整理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7487181" y="2854123"/>
            <a:ext cx="1295400" cy="880985"/>
          </a:xfrm>
          <a:custGeom>
            <a:avLst/>
            <a:gdLst>
              <a:gd name="connsiteX0" fmla="*/ 400050 w 1295400"/>
              <a:gd name="connsiteY0" fmla="*/ 0 h 1016455"/>
              <a:gd name="connsiteX1" fmla="*/ 1295400 w 1295400"/>
              <a:gd name="connsiteY1" fmla="*/ 793 h 1016455"/>
              <a:gd name="connsiteX2" fmla="*/ 1295400 w 1295400"/>
              <a:gd name="connsiteY2" fmla="*/ 1016455 h 1016455"/>
              <a:gd name="connsiteX3" fmla="*/ 0 w 1295400"/>
              <a:gd name="connsiteY3" fmla="*/ 1016455 h 1016455"/>
              <a:gd name="connsiteX4" fmla="*/ 400050 w 1295400"/>
              <a:gd name="connsiteY4" fmla="*/ 0 h 1016455"/>
            </a:gdLst>
            <a:rect l="l" t="t" r="r" b="b"/>
            <a:pathLst>
              <a:path w="1295400" h="1016455">
                <a:moveTo>
                  <a:pt x="400050" y="0"/>
                </a:moveTo>
                <a:lnTo>
                  <a:pt x="1295400" y="793"/>
                </a:lnTo>
                <a:lnTo>
                  <a:pt x="1295400" y="1016455"/>
                </a:lnTo>
                <a:lnTo>
                  <a:pt x="0" y="1016455"/>
                </a:lnTo>
                <a:lnTo>
                  <a:pt x="400050" y="0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round/>
          </a:ln>
          <a:effectLst>
            <a:outerShdw dist="50800" blurRad="76200" dir="5400000" sx="100000" sy="100000" kx="0" ky="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907659" y="3014865"/>
            <a:ext cx="728980" cy="599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E19825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409419" y="4480008"/>
            <a:ext cx="5139590" cy="934998"/>
          </a:xfrm>
          <a:prstGeom prst="rect">
            <a:avLst/>
          </a:prstGeom>
          <a:solidFill>
            <a:schemeClr val="accent2"/>
          </a:solidFill>
          <a:ln w="57150" cap="rnd">
            <a:noFill/>
            <a:round/>
          </a:ln>
          <a:effectLst>
            <a:outerShdw dist="50800" blurRad="76200" dir="5400000" sx="100000" sy="100000" kx="0" ky="0" algn="ctr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3757837" y="4534021"/>
            <a:ext cx="4682567" cy="8311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情報の全体像を把握しやすい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487181" y="4675975"/>
            <a:ext cx="1295400" cy="880985"/>
          </a:xfrm>
          <a:custGeom>
            <a:avLst/>
            <a:gdLst>
              <a:gd name="connsiteX0" fmla="*/ 400050 w 1295400"/>
              <a:gd name="connsiteY0" fmla="*/ 0 h 1016455"/>
              <a:gd name="connsiteX1" fmla="*/ 1295400 w 1295400"/>
              <a:gd name="connsiteY1" fmla="*/ 793 h 1016455"/>
              <a:gd name="connsiteX2" fmla="*/ 1295400 w 1295400"/>
              <a:gd name="connsiteY2" fmla="*/ 1016455 h 1016455"/>
              <a:gd name="connsiteX3" fmla="*/ 0 w 1295400"/>
              <a:gd name="connsiteY3" fmla="*/ 1016455 h 1016455"/>
              <a:gd name="connsiteX4" fmla="*/ 400050 w 1295400"/>
              <a:gd name="connsiteY4" fmla="*/ 0 h 1016455"/>
            </a:gdLst>
            <a:rect l="l" t="t" r="r" b="b"/>
            <a:pathLst>
              <a:path w="1295400" h="1016455">
                <a:moveTo>
                  <a:pt x="400050" y="0"/>
                </a:moveTo>
                <a:lnTo>
                  <a:pt x="1295400" y="793"/>
                </a:lnTo>
                <a:lnTo>
                  <a:pt x="1295400" y="1016455"/>
                </a:lnTo>
                <a:lnTo>
                  <a:pt x="0" y="1016455"/>
                </a:lnTo>
                <a:lnTo>
                  <a:pt x="400050" y="0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round/>
          </a:ln>
          <a:effectLst>
            <a:outerShdw dist="50800" blurRad="76200" dir="5400000" sx="100000" sy="100000" kx="0" ky="0" algn="ctr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907659" y="4836717"/>
            <a:ext cx="805180" cy="599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D5581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867400" y="1976490"/>
            <a:ext cx="457200" cy="23461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049244" y="941729"/>
            <a:ext cx="10085312" cy="857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マインドマップ生成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65716" y="326456"/>
            <a:ext cx="10753183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E19825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マインドマップ機能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1">
            <a:off x="342899" y="356192"/>
            <a:ext cx="341434" cy="396000"/>
          </a:xfrm>
          <a:prstGeom prst="parallelogram">
            <a:avLst>
              <a:gd name="adj" fmla="val 83922"/>
            </a:avLst>
          </a:prstGeom>
          <a:solidFill>
            <a:schemeClr val="accent1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1" flipV="1">
            <a:off x="0" y="356192"/>
            <a:ext cx="569896" cy="396000"/>
          </a:xfrm>
          <a:custGeom>
            <a:avLst/>
            <a:gdLst>
              <a:gd name="connsiteX0" fmla="*/ 569896 w 569896"/>
              <a:gd name="connsiteY0" fmla="*/ 325652 h 325652"/>
              <a:gd name="connsiteX1" fmla="*/ 0 w 569896"/>
              <a:gd name="connsiteY1" fmla="*/ 325652 h 325652"/>
              <a:gd name="connsiteX2" fmla="*/ 273294 w 569896"/>
              <a:gd name="connsiteY2" fmla="*/ 0 h 325652"/>
              <a:gd name="connsiteX3" fmla="*/ 569896 w 569896"/>
              <a:gd name="connsiteY3" fmla="*/ 0 h 325652"/>
            </a:gdLst>
            <a:rect l="l" t="t" r="r" b="b"/>
            <a:pathLst>
              <a:path w="569896" h="325652">
                <a:moveTo>
                  <a:pt x="569896" y="325652"/>
                </a:moveTo>
                <a:lnTo>
                  <a:pt x="0" y="325652"/>
                </a:lnTo>
                <a:lnTo>
                  <a:pt x="273294" y="0"/>
                </a:lnTo>
                <a:lnTo>
                  <a:pt x="569896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0"/>
          </a:gra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6" name="标题 1"/>
          <p:cNvCxnSpPr/>
          <p:nvPr/>
        </p:nvCxnSpPr>
        <p:spPr>
          <a:xfrm rot="0" flipH="0" flipV="0">
            <a:off x="404053" y="924812"/>
            <a:ext cx="3406412" cy="0"/>
          </a:xfrm>
          <a:prstGeom prst="line">
            <a:avLst/>
          </a:prstGeom>
          <a:noFill/>
          <a:ln w="6350" cap="sq">
            <a:gradFill>
              <a:gsLst>
                <a:gs pos="4000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  <p:cxnSp>
        <p:nvCxnSpPr>
          <p:cNvPr id="17" name="标题 1"/>
          <p:cNvCxnSpPr/>
          <p:nvPr/>
        </p:nvCxnSpPr>
        <p:spPr>
          <a:xfrm rot="0" flipH="0" flipV="0">
            <a:off x="1597853" y="865774"/>
            <a:ext cx="2733312" cy="0"/>
          </a:xfrm>
          <a:prstGeom prst="line">
            <a:avLst/>
          </a:prstGeom>
          <a:noFill/>
          <a:ln w="6350" cap="sq">
            <a:gradFill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0800000" scaled="0"/>
            </a:gradFill>
            <a:miter/>
          </a:ln>
        </p:spPr>
      </p:cxn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E19825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